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0" autoAdjust="0"/>
  </p:normalViewPr>
  <p:slideViewPr>
    <p:cSldViewPr showGuides="1">
      <p:cViewPr>
        <p:scale>
          <a:sx n="118" d="100"/>
          <a:sy n="118" d="100"/>
        </p:scale>
        <p:origin x="-582" y="-6060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0652" y="684531"/>
            <a:ext cx="1620203" cy="145618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046" y="684531"/>
            <a:ext cx="4700588" cy="145618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46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0461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2802E-1B7E-451F-9DD8-DCD2D2EC01CA}" type="datetimeFigureOut">
              <a:rPr lang="en-US" smtClean="0"/>
              <a:pPr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BD446-C913-4F33-87FF-E4DC43AFD1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pn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pn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png"/><Relationship Id="rId30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jpeg"/><Relationship Id="rId13" Type="http://schemas.openxmlformats.org/officeDocument/2006/relationships/image" Target="../media/image41.png"/><Relationship Id="rId3" Type="http://schemas.openxmlformats.org/officeDocument/2006/relationships/image" Target="../media/image31.jpeg"/><Relationship Id="rId7" Type="http://schemas.openxmlformats.org/officeDocument/2006/relationships/image" Target="../media/image35.jpeg"/><Relationship Id="rId12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jpeg"/><Relationship Id="rId11" Type="http://schemas.openxmlformats.org/officeDocument/2006/relationships/image" Target="../media/image39.jpeg"/><Relationship Id="rId5" Type="http://schemas.openxmlformats.org/officeDocument/2006/relationships/image" Target="../media/image33.jpeg"/><Relationship Id="rId10" Type="http://schemas.openxmlformats.org/officeDocument/2006/relationships/image" Target="../media/image38.jpeg"/><Relationship Id="rId4" Type="http://schemas.openxmlformats.org/officeDocument/2006/relationships/image" Target="../media/image32.jpeg"/><Relationship Id="rId9" Type="http://schemas.openxmlformats.org/officeDocument/2006/relationships/image" Target="../media/image37.jpeg"/><Relationship Id="rId14" Type="http://schemas.openxmlformats.org/officeDocument/2006/relationships/image" Target="../media/image4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0" name="Picture 22" descr="M k indira ( ಎಂ.ಕೆ. ಇಂದಿರಾ ) | Bookbrahma.com"/>
          <p:cNvPicPr>
            <a:picLocks noChangeAspect="1" noChangeArrowheads="1"/>
          </p:cNvPicPr>
          <p:nvPr/>
        </p:nvPicPr>
        <p:blipFill>
          <a:blip r:embed="rId2" cstate="print"/>
          <a:srcRect r="15560"/>
          <a:stretch>
            <a:fillRect/>
          </a:stretch>
        </p:blipFill>
        <p:spPr bwMode="auto">
          <a:xfrm>
            <a:off x="3750894" y="1080726"/>
            <a:ext cx="437785" cy="468511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1609725" y="24825"/>
            <a:ext cx="63817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4000" b="1" dirty="0" smtClean="0"/>
              <a:t>ಕನ್ನಡ ಸಾಹಿತ್ಯ ಉಪಾಸನೆ</a:t>
            </a:r>
            <a:endParaRPr lang="en-US" sz="4000" b="1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457200" y="1066800"/>
          <a:ext cx="4114800" cy="3352797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53" name="Group 52"/>
          <p:cNvGrpSpPr/>
          <p:nvPr/>
        </p:nvGrpSpPr>
        <p:grpSpPr>
          <a:xfrm>
            <a:off x="457200" y="1021080"/>
            <a:ext cx="4305556" cy="584775"/>
            <a:chOff x="457200" y="1021080"/>
            <a:chExt cx="4305556" cy="584775"/>
          </a:xfrm>
        </p:grpSpPr>
        <p:sp>
          <p:nvSpPr>
            <p:cNvPr id="22" name="TextBox 21"/>
            <p:cNvSpPr txBox="1"/>
            <p:nvPr/>
          </p:nvSpPr>
          <p:spPr>
            <a:xfrm>
              <a:off x="4572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032510" y="102108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026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924556" y="1037327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57200" y="1473525"/>
            <a:ext cx="4290920" cy="621975"/>
            <a:chOff x="457200" y="1365059"/>
            <a:chExt cx="4290920" cy="621975"/>
          </a:xfrm>
        </p:grpSpPr>
        <p:sp>
          <p:nvSpPr>
            <p:cNvPr id="27" name="TextBox 26"/>
            <p:cNvSpPr txBox="1"/>
            <p:nvPr/>
          </p:nvSpPr>
          <p:spPr>
            <a:xfrm>
              <a:off x="4572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2954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8026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707920" y="1365059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909920" y="1381539"/>
              <a:ext cx="8382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34340" y="1981200"/>
            <a:ext cx="4152900" cy="584775"/>
            <a:chOff x="495300" y="1699350"/>
            <a:chExt cx="4152900" cy="584775"/>
          </a:xfrm>
        </p:grpSpPr>
        <p:sp>
          <p:nvSpPr>
            <p:cNvPr id="32" name="TextBox 31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19100" y="2461260"/>
            <a:ext cx="4152900" cy="584775"/>
            <a:chOff x="495300" y="1699350"/>
            <a:chExt cx="4152900" cy="584775"/>
          </a:xfrm>
        </p:grpSpPr>
        <p:sp>
          <p:nvSpPr>
            <p:cNvPr id="57" name="TextBox 56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419100" y="2933700"/>
            <a:ext cx="4152900" cy="584775"/>
            <a:chOff x="495300" y="1699350"/>
            <a:chExt cx="4152900" cy="584775"/>
          </a:xfrm>
        </p:grpSpPr>
        <p:sp>
          <p:nvSpPr>
            <p:cNvPr id="63" name="TextBox 62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970984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19100" y="3415725"/>
            <a:ext cx="4152900" cy="584775"/>
            <a:chOff x="495300" y="1699350"/>
            <a:chExt cx="4152900" cy="584775"/>
          </a:xfrm>
        </p:grpSpPr>
        <p:sp>
          <p:nvSpPr>
            <p:cNvPr id="69" name="TextBox 68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91597" y="3911025"/>
            <a:ext cx="4280403" cy="584775"/>
            <a:chOff x="367797" y="1699350"/>
            <a:chExt cx="4280403" cy="584775"/>
          </a:xfrm>
        </p:grpSpPr>
        <p:sp>
          <p:nvSpPr>
            <p:cNvPr id="75" name="TextBox 74"/>
            <p:cNvSpPr txBox="1"/>
            <p:nvPr/>
          </p:nvSpPr>
          <p:spPr>
            <a:xfrm>
              <a:off x="367797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31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82" name="Rectangle 81"/>
          <p:cNvSpPr/>
          <p:nvPr/>
        </p:nvSpPr>
        <p:spPr>
          <a:xfrm>
            <a:off x="381000" y="742890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ಜನವರಿ</a:t>
            </a:r>
            <a:endParaRPr lang="en-US" sz="2000" b="1" dirty="0"/>
          </a:p>
        </p:txBody>
      </p:sp>
      <p:graphicFrame>
        <p:nvGraphicFramePr>
          <p:cNvPr id="127" name="Table 126"/>
          <p:cNvGraphicFramePr>
            <a:graphicFrameLocks noGrp="1"/>
          </p:cNvGraphicFramePr>
          <p:nvPr/>
        </p:nvGraphicFramePr>
        <p:xfrm>
          <a:off x="5029200" y="1070670"/>
          <a:ext cx="4114800" cy="3352797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128" name="Group 127"/>
          <p:cNvGrpSpPr/>
          <p:nvPr/>
        </p:nvGrpSpPr>
        <p:grpSpPr>
          <a:xfrm>
            <a:off x="5029200" y="998678"/>
            <a:ext cx="4114800" cy="611047"/>
            <a:chOff x="457200" y="994808"/>
            <a:chExt cx="4114800" cy="611047"/>
          </a:xfrm>
        </p:grpSpPr>
        <p:sp>
          <p:nvSpPr>
            <p:cNvPr id="129" name="TextBox 128"/>
            <p:cNvSpPr txBox="1"/>
            <p:nvPr/>
          </p:nvSpPr>
          <p:spPr>
            <a:xfrm>
              <a:off x="4572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094771" y="994808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08026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37338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5029200" y="1514595"/>
            <a:ext cx="4114800" cy="584775"/>
            <a:chOff x="457200" y="1402259"/>
            <a:chExt cx="4114800" cy="584775"/>
          </a:xfrm>
        </p:grpSpPr>
        <p:sp>
          <p:nvSpPr>
            <p:cNvPr id="135" name="TextBox 134"/>
            <p:cNvSpPr txBox="1"/>
            <p:nvPr/>
          </p:nvSpPr>
          <p:spPr>
            <a:xfrm>
              <a:off x="4572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12954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208026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90322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7338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5006340" y="1985070"/>
            <a:ext cx="4152900" cy="584775"/>
            <a:chOff x="495300" y="1699350"/>
            <a:chExt cx="4152900" cy="584775"/>
          </a:xfrm>
        </p:grpSpPr>
        <p:sp>
          <p:nvSpPr>
            <p:cNvPr id="141" name="TextBox 140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4991100" y="2465130"/>
            <a:ext cx="4152900" cy="584775"/>
            <a:chOff x="495300" y="1699350"/>
            <a:chExt cx="4152900" cy="584775"/>
          </a:xfrm>
        </p:grpSpPr>
        <p:sp>
          <p:nvSpPr>
            <p:cNvPr id="147" name="TextBox 146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4991100" y="2929026"/>
            <a:ext cx="4152900" cy="593319"/>
            <a:chOff x="495300" y="1690806"/>
            <a:chExt cx="4152900" cy="593319"/>
          </a:xfrm>
        </p:grpSpPr>
        <p:sp>
          <p:nvSpPr>
            <p:cNvPr id="153" name="TextBox 152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1166604" y="1690806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4991100" y="3419595"/>
            <a:ext cx="4152900" cy="584775"/>
            <a:chOff x="495300" y="1699350"/>
            <a:chExt cx="4152900" cy="584775"/>
          </a:xfrm>
        </p:grpSpPr>
        <p:sp>
          <p:nvSpPr>
            <p:cNvPr id="159" name="TextBox 158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4991100" y="3914895"/>
            <a:ext cx="4152900" cy="584775"/>
            <a:chOff x="495300" y="1699350"/>
            <a:chExt cx="4152900" cy="584775"/>
          </a:xfrm>
        </p:grpSpPr>
        <p:sp>
          <p:nvSpPr>
            <p:cNvPr id="165" name="TextBox 164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170" name="Rectangle 169"/>
          <p:cNvSpPr/>
          <p:nvPr/>
        </p:nvSpPr>
        <p:spPr>
          <a:xfrm>
            <a:off x="4953000" y="662100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ಫೆಬ್ರವರಿ</a:t>
            </a:r>
            <a:endParaRPr lang="en-US" sz="2000" b="1" dirty="0"/>
          </a:p>
        </p:txBody>
      </p:sp>
      <p:graphicFrame>
        <p:nvGraphicFramePr>
          <p:cNvPr id="173" name="Table 172"/>
          <p:cNvGraphicFramePr>
            <a:graphicFrameLocks noGrp="1"/>
          </p:cNvGraphicFramePr>
          <p:nvPr/>
        </p:nvGraphicFramePr>
        <p:xfrm>
          <a:off x="457200" y="4819710"/>
          <a:ext cx="4114800" cy="3352797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174" name="Group 173"/>
          <p:cNvGrpSpPr/>
          <p:nvPr/>
        </p:nvGrpSpPr>
        <p:grpSpPr>
          <a:xfrm>
            <a:off x="457200" y="4757060"/>
            <a:ext cx="4114800" cy="601705"/>
            <a:chOff x="457200" y="1004150"/>
            <a:chExt cx="4114800" cy="601705"/>
          </a:xfrm>
        </p:grpSpPr>
        <p:sp>
          <p:nvSpPr>
            <p:cNvPr id="175" name="TextBox 174"/>
            <p:cNvSpPr txBox="1"/>
            <p:nvPr/>
          </p:nvSpPr>
          <p:spPr>
            <a:xfrm>
              <a:off x="4572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12954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1898780" y="10041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37338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457200" y="5263635"/>
            <a:ext cx="4114800" cy="584775"/>
            <a:chOff x="457200" y="1402259"/>
            <a:chExt cx="4114800" cy="584775"/>
          </a:xfrm>
        </p:grpSpPr>
        <p:sp>
          <p:nvSpPr>
            <p:cNvPr id="181" name="TextBox 180"/>
            <p:cNvSpPr txBox="1"/>
            <p:nvPr/>
          </p:nvSpPr>
          <p:spPr>
            <a:xfrm>
              <a:off x="4572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12954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1865124" y="1402259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290322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37338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434340" y="5734110"/>
            <a:ext cx="4152900" cy="584775"/>
            <a:chOff x="495300" y="1699350"/>
            <a:chExt cx="4152900" cy="584775"/>
          </a:xfrm>
        </p:grpSpPr>
        <p:sp>
          <p:nvSpPr>
            <p:cNvPr id="187" name="TextBox 186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150935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419100" y="6214170"/>
            <a:ext cx="4152900" cy="584775"/>
            <a:chOff x="495300" y="1699350"/>
            <a:chExt cx="4152900" cy="584775"/>
          </a:xfrm>
        </p:grpSpPr>
        <p:sp>
          <p:nvSpPr>
            <p:cNvPr id="193" name="TextBox 192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419100" y="6686610"/>
            <a:ext cx="3986022" cy="584775"/>
            <a:chOff x="495300" y="1699350"/>
            <a:chExt cx="3986022" cy="584775"/>
          </a:xfrm>
        </p:grpSpPr>
        <p:sp>
          <p:nvSpPr>
            <p:cNvPr id="199" name="TextBox 198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2018496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3643122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419100" y="7168635"/>
            <a:ext cx="4152900" cy="584775"/>
            <a:chOff x="495300" y="1699350"/>
            <a:chExt cx="4152900" cy="584775"/>
          </a:xfrm>
        </p:grpSpPr>
        <p:sp>
          <p:nvSpPr>
            <p:cNvPr id="205" name="TextBox 204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210" name="Group 209"/>
          <p:cNvGrpSpPr/>
          <p:nvPr/>
        </p:nvGrpSpPr>
        <p:grpSpPr>
          <a:xfrm>
            <a:off x="419100" y="7663935"/>
            <a:ext cx="4152900" cy="584775"/>
            <a:chOff x="495300" y="1699350"/>
            <a:chExt cx="4152900" cy="584775"/>
          </a:xfrm>
        </p:grpSpPr>
        <p:sp>
          <p:nvSpPr>
            <p:cNvPr id="211" name="TextBox 210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216" name="Rectangle 215"/>
          <p:cNvSpPr/>
          <p:nvPr/>
        </p:nvSpPr>
        <p:spPr>
          <a:xfrm>
            <a:off x="381000" y="4452670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ಮಾರ್ಚ್</a:t>
            </a:r>
            <a:endParaRPr lang="en-US" sz="2000" b="1" dirty="0"/>
          </a:p>
        </p:txBody>
      </p:sp>
      <p:graphicFrame>
        <p:nvGraphicFramePr>
          <p:cNvPr id="217" name="Table 216"/>
          <p:cNvGraphicFramePr>
            <a:graphicFrameLocks noGrp="1"/>
          </p:cNvGraphicFramePr>
          <p:nvPr/>
        </p:nvGraphicFramePr>
        <p:xfrm>
          <a:off x="5029200" y="4823580"/>
          <a:ext cx="4114800" cy="335279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218" name="Group 217"/>
          <p:cNvGrpSpPr/>
          <p:nvPr/>
        </p:nvGrpSpPr>
        <p:grpSpPr>
          <a:xfrm>
            <a:off x="4868975" y="4777860"/>
            <a:ext cx="4275025" cy="584775"/>
            <a:chOff x="296975" y="1021080"/>
            <a:chExt cx="4275025" cy="584775"/>
          </a:xfrm>
        </p:grpSpPr>
        <p:sp>
          <p:nvSpPr>
            <p:cNvPr id="219" name="TextBox 218"/>
            <p:cNvSpPr txBox="1"/>
            <p:nvPr/>
          </p:nvSpPr>
          <p:spPr>
            <a:xfrm>
              <a:off x="296975" y="102108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12954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208026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2" name="TextBox 221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37338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5029200" y="5267505"/>
            <a:ext cx="4114800" cy="584775"/>
            <a:chOff x="457200" y="1402259"/>
            <a:chExt cx="4114800" cy="584775"/>
          </a:xfrm>
        </p:grpSpPr>
        <p:sp>
          <p:nvSpPr>
            <p:cNvPr id="225" name="TextBox 224"/>
            <p:cNvSpPr txBox="1"/>
            <p:nvPr/>
          </p:nvSpPr>
          <p:spPr>
            <a:xfrm>
              <a:off x="4572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12954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1972191" y="1402259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290322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37338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5006340" y="5737980"/>
            <a:ext cx="4152900" cy="584775"/>
            <a:chOff x="495300" y="1699350"/>
            <a:chExt cx="4152900" cy="584775"/>
          </a:xfrm>
        </p:grpSpPr>
        <p:sp>
          <p:nvSpPr>
            <p:cNvPr id="231" name="TextBox 230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4991100" y="6218040"/>
            <a:ext cx="3982815" cy="584775"/>
            <a:chOff x="495300" y="1699350"/>
            <a:chExt cx="3982815" cy="584775"/>
          </a:xfrm>
        </p:grpSpPr>
        <p:sp>
          <p:nvSpPr>
            <p:cNvPr id="237" name="TextBox 236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3639915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4991100" y="6690480"/>
            <a:ext cx="4152900" cy="584775"/>
            <a:chOff x="495300" y="1699350"/>
            <a:chExt cx="4152900" cy="584775"/>
          </a:xfrm>
        </p:grpSpPr>
        <p:sp>
          <p:nvSpPr>
            <p:cNvPr id="243" name="TextBox 242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2802591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248" name="Group 247"/>
          <p:cNvGrpSpPr/>
          <p:nvPr/>
        </p:nvGrpSpPr>
        <p:grpSpPr>
          <a:xfrm>
            <a:off x="4991100" y="7172505"/>
            <a:ext cx="4152900" cy="584775"/>
            <a:chOff x="495300" y="1699350"/>
            <a:chExt cx="4152900" cy="584775"/>
          </a:xfrm>
        </p:grpSpPr>
        <p:sp>
          <p:nvSpPr>
            <p:cNvPr id="249" name="TextBox 248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254" name="Group 253"/>
          <p:cNvGrpSpPr/>
          <p:nvPr/>
        </p:nvGrpSpPr>
        <p:grpSpPr>
          <a:xfrm>
            <a:off x="4991100" y="7667805"/>
            <a:ext cx="4152900" cy="584775"/>
            <a:chOff x="495300" y="1699350"/>
            <a:chExt cx="4152900" cy="584775"/>
          </a:xfrm>
        </p:grpSpPr>
        <p:sp>
          <p:nvSpPr>
            <p:cNvPr id="255" name="TextBox 254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260" name="Rectangle 259"/>
          <p:cNvSpPr/>
          <p:nvPr/>
        </p:nvSpPr>
        <p:spPr>
          <a:xfrm>
            <a:off x="4953000" y="4404784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ಏಪ್ರಿಲ್</a:t>
            </a:r>
            <a:endParaRPr lang="en-US" sz="2000" b="1" dirty="0"/>
          </a:p>
        </p:txBody>
      </p:sp>
      <p:graphicFrame>
        <p:nvGraphicFramePr>
          <p:cNvPr id="349" name="Table 348"/>
          <p:cNvGraphicFramePr>
            <a:graphicFrameLocks noGrp="1"/>
          </p:cNvGraphicFramePr>
          <p:nvPr/>
        </p:nvGraphicFramePr>
        <p:xfrm>
          <a:off x="397934" y="8553510"/>
          <a:ext cx="4114800" cy="335279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350" name="Group 349"/>
          <p:cNvGrpSpPr/>
          <p:nvPr/>
        </p:nvGrpSpPr>
        <p:grpSpPr>
          <a:xfrm>
            <a:off x="237658" y="8507790"/>
            <a:ext cx="4275076" cy="584775"/>
            <a:chOff x="296924" y="1021080"/>
            <a:chExt cx="4275076" cy="584775"/>
          </a:xfrm>
        </p:grpSpPr>
        <p:sp>
          <p:nvSpPr>
            <p:cNvPr id="351" name="TextBox 350"/>
            <p:cNvSpPr txBox="1"/>
            <p:nvPr/>
          </p:nvSpPr>
          <p:spPr>
            <a:xfrm>
              <a:off x="296924" y="102108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2" name="TextBox 351"/>
            <p:cNvSpPr txBox="1"/>
            <p:nvPr/>
          </p:nvSpPr>
          <p:spPr>
            <a:xfrm>
              <a:off x="12954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3" name="TextBox 352"/>
            <p:cNvSpPr txBox="1"/>
            <p:nvPr/>
          </p:nvSpPr>
          <p:spPr>
            <a:xfrm>
              <a:off x="208026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4" name="TextBox 353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5" name="TextBox 354"/>
            <p:cNvSpPr txBox="1"/>
            <p:nvPr/>
          </p:nvSpPr>
          <p:spPr>
            <a:xfrm>
              <a:off x="37338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356" name="Group 355"/>
          <p:cNvGrpSpPr/>
          <p:nvPr/>
        </p:nvGrpSpPr>
        <p:grpSpPr>
          <a:xfrm>
            <a:off x="397934" y="8969057"/>
            <a:ext cx="4114800" cy="613153"/>
            <a:chOff x="457200" y="1373881"/>
            <a:chExt cx="4114800" cy="613153"/>
          </a:xfrm>
        </p:grpSpPr>
        <p:sp>
          <p:nvSpPr>
            <p:cNvPr id="357" name="TextBox 356"/>
            <p:cNvSpPr txBox="1"/>
            <p:nvPr/>
          </p:nvSpPr>
          <p:spPr>
            <a:xfrm>
              <a:off x="4572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8" name="TextBox 357"/>
            <p:cNvSpPr txBox="1"/>
            <p:nvPr/>
          </p:nvSpPr>
          <p:spPr>
            <a:xfrm>
              <a:off x="1102835" y="1373881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9" name="TextBox 358"/>
            <p:cNvSpPr txBox="1"/>
            <p:nvPr/>
          </p:nvSpPr>
          <p:spPr>
            <a:xfrm>
              <a:off x="208026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0" name="TextBox 359"/>
            <p:cNvSpPr txBox="1"/>
            <p:nvPr/>
          </p:nvSpPr>
          <p:spPr>
            <a:xfrm>
              <a:off x="290322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361" name="TextBox 360"/>
            <p:cNvSpPr txBox="1"/>
            <p:nvPr/>
          </p:nvSpPr>
          <p:spPr>
            <a:xfrm>
              <a:off x="37338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375074" y="9467910"/>
            <a:ext cx="4152900" cy="584775"/>
            <a:chOff x="495300" y="1699350"/>
            <a:chExt cx="4152900" cy="584775"/>
          </a:xfrm>
        </p:grpSpPr>
        <p:sp>
          <p:nvSpPr>
            <p:cNvPr id="363" name="TextBox 362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4" name="TextBox 363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6" name="TextBox 365"/>
            <p:cNvSpPr txBox="1"/>
            <p:nvPr/>
          </p:nvSpPr>
          <p:spPr>
            <a:xfrm>
              <a:off x="2778074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7" name="TextBox 36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368" name="Group 367"/>
          <p:cNvGrpSpPr/>
          <p:nvPr/>
        </p:nvGrpSpPr>
        <p:grpSpPr>
          <a:xfrm>
            <a:off x="359834" y="9947970"/>
            <a:ext cx="4152900" cy="584775"/>
            <a:chOff x="495300" y="1699350"/>
            <a:chExt cx="4152900" cy="584775"/>
          </a:xfrm>
        </p:grpSpPr>
        <p:sp>
          <p:nvSpPr>
            <p:cNvPr id="369" name="TextBox 368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0" name="TextBox 369"/>
            <p:cNvSpPr txBox="1"/>
            <p:nvPr/>
          </p:nvSpPr>
          <p:spPr>
            <a:xfrm>
              <a:off x="1162893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1" name="TextBox 370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2" name="TextBox 371"/>
            <p:cNvSpPr txBox="1"/>
            <p:nvPr/>
          </p:nvSpPr>
          <p:spPr>
            <a:xfrm>
              <a:off x="2788920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374" name="Group 373"/>
          <p:cNvGrpSpPr/>
          <p:nvPr/>
        </p:nvGrpSpPr>
        <p:grpSpPr>
          <a:xfrm>
            <a:off x="359834" y="10420410"/>
            <a:ext cx="4152900" cy="584775"/>
            <a:chOff x="495300" y="1699350"/>
            <a:chExt cx="4152900" cy="584775"/>
          </a:xfrm>
        </p:grpSpPr>
        <p:sp>
          <p:nvSpPr>
            <p:cNvPr id="375" name="TextBox 374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7" name="TextBox 37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8" name="TextBox 377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9" name="TextBox 378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380" name="Group 379"/>
          <p:cNvGrpSpPr/>
          <p:nvPr/>
        </p:nvGrpSpPr>
        <p:grpSpPr>
          <a:xfrm>
            <a:off x="359834" y="10902435"/>
            <a:ext cx="4152900" cy="584775"/>
            <a:chOff x="495300" y="1699350"/>
            <a:chExt cx="4152900" cy="584775"/>
          </a:xfrm>
        </p:grpSpPr>
        <p:sp>
          <p:nvSpPr>
            <p:cNvPr id="381" name="TextBox 380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2" name="TextBox 381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3" name="TextBox 382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4" name="TextBox 383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5" name="TextBox 384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386" name="Group 385"/>
          <p:cNvGrpSpPr/>
          <p:nvPr/>
        </p:nvGrpSpPr>
        <p:grpSpPr>
          <a:xfrm>
            <a:off x="359834" y="11397735"/>
            <a:ext cx="4152900" cy="584775"/>
            <a:chOff x="495300" y="1699350"/>
            <a:chExt cx="4152900" cy="584775"/>
          </a:xfrm>
        </p:grpSpPr>
        <p:sp>
          <p:nvSpPr>
            <p:cNvPr id="387" name="TextBox 386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8" name="TextBox 387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9" name="TextBox 38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0" name="TextBox 389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1" name="TextBox 390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93" name="Table 392"/>
          <p:cNvGraphicFramePr>
            <a:graphicFrameLocks noGrp="1"/>
          </p:cNvGraphicFramePr>
          <p:nvPr/>
        </p:nvGraphicFramePr>
        <p:xfrm>
          <a:off x="4969934" y="8557380"/>
          <a:ext cx="4114800" cy="3352797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394" name="Group 393"/>
          <p:cNvGrpSpPr/>
          <p:nvPr/>
        </p:nvGrpSpPr>
        <p:grpSpPr>
          <a:xfrm>
            <a:off x="4969934" y="8511660"/>
            <a:ext cx="4114800" cy="584775"/>
            <a:chOff x="457200" y="1021080"/>
            <a:chExt cx="4114800" cy="584775"/>
          </a:xfrm>
        </p:grpSpPr>
        <p:sp>
          <p:nvSpPr>
            <p:cNvPr id="395" name="TextBox 394"/>
            <p:cNvSpPr txBox="1"/>
            <p:nvPr/>
          </p:nvSpPr>
          <p:spPr>
            <a:xfrm>
              <a:off x="4572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6" name="TextBox 395"/>
            <p:cNvSpPr txBox="1"/>
            <p:nvPr/>
          </p:nvSpPr>
          <p:spPr>
            <a:xfrm>
              <a:off x="12954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7" name="TextBox 396"/>
            <p:cNvSpPr txBox="1"/>
            <p:nvPr/>
          </p:nvSpPr>
          <p:spPr>
            <a:xfrm>
              <a:off x="208026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8" name="TextBox 397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9" name="TextBox 398"/>
            <p:cNvSpPr txBox="1"/>
            <p:nvPr/>
          </p:nvSpPr>
          <p:spPr>
            <a:xfrm>
              <a:off x="37338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00" name="Group 399"/>
          <p:cNvGrpSpPr/>
          <p:nvPr/>
        </p:nvGrpSpPr>
        <p:grpSpPr>
          <a:xfrm>
            <a:off x="4775558" y="8969265"/>
            <a:ext cx="4309176" cy="616815"/>
            <a:chOff x="262824" y="1370219"/>
            <a:chExt cx="4309176" cy="616815"/>
          </a:xfrm>
        </p:grpSpPr>
        <p:sp>
          <p:nvSpPr>
            <p:cNvPr id="401" name="TextBox 400"/>
            <p:cNvSpPr txBox="1"/>
            <p:nvPr/>
          </p:nvSpPr>
          <p:spPr>
            <a:xfrm>
              <a:off x="262824" y="1370219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02" name="TextBox 401"/>
            <p:cNvSpPr txBox="1"/>
            <p:nvPr/>
          </p:nvSpPr>
          <p:spPr>
            <a:xfrm>
              <a:off x="12954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03" name="TextBox 402"/>
            <p:cNvSpPr txBox="1"/>
            <p:nvPr/>
          </p:nvSpPr>
          <p:spPr>
            <a:xfrm>
              <a:off x="1902460" y="1402259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04" name="TextBox 403"/>
            <p:cNvSpPr txBox="1"/>
            <p:nvPr/>
          </p:nvSpPr>
          <p:spPr>
            <a:xfrm>
              <a:off x="290322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405" name="TextBox 404"/>
            <p:cNvSpPr txBox="1"/>
            <p:nvPr/>
          </p:nvSpPr>
          <p:spPr>
            <a:xfrm>
              <a:off x="37338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06" name="Group 405"/>
          <p:cNvGrpSpPr/>
          <p:nvPr/>
        </p:nvGrpSpPr>
        <p:grpSpPr>
          <a:xfrm>
            <a:off x="4947074" y="9471780"/>
            <a:ext cx="3898773" cy="584775"/>
            <a:chOff x="495300" y="1699350"/>
            <a:chExt cx="3898773" cy="584775"/>
          </a:xfrm>
        </p:grpSpPr>
        <p:sp>
          <p:nvSpPr>
            <p:cNvPr id="407" name="TextBox 406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08" name="TextBox 407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09" name="TextBox 40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0" name="TextBox 409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1" name="TextBox 410"/>
            <p:cNvSpPr txBox="1"/>
            <p:nvPr/>
          </p:nvSpPr>
          <p:spPr>
            <a:xfrm>
              <a:off x="3555873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12" name="Group 411"/>
          <p:cNvGrpSpPr/>
          <p:nvPr/>
        </p:nvGrpSpPr>
        <p:grpSpPr>
          <a:xfrm>
            <a:off x="4744890" y="9951840"/>
            <a:ext cx="4339844" cy="584775"/>
            <a:chOff x="308356" y="1699350"/>
            <a:chExt cx="4339844" cy="584775"/>
          </a:xfrm>
        </p:grpSpPr>
        <p:sp>
          <p:nvSpPr>
            <p:cNvPr id="413" name="TextBox 412"/>
            <p:cNvSpPr txBox="1"/>
            <p:nvPr/>
          </p:nvSpPr>
          <p:spPr>
            <a:xfrm>
              <a:off x="308356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4" name="TextBox 413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5" name="TextBox 414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6" name="TextBox 415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7" name="TextBox 41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18" name="Group 417"/>
          <p:cNvGrpSpPr/>
          <p:nvPr/>
        </p:nvGrpSpPr>
        <p:grpSpPr>
          <a:xfrm>
            <a:off x="4931834" y="10424280"/>
            <a:ext cx="4152900" cy="584775"/>
            <a:chOff x="495300" y="1699350"/>
            <a:chExt cx="4152900" cy="584775"/>
          </a:xfrm>
        </p:grpSpPr>
        <p:sp>
          <p:nvSpPr>
            <p:cNvPr id="419" name="TextBox 418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0" name="TextBox 419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1" name="TextBox 420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2" name="TextBox 421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3" name="TextBox 422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24" name="Group 423"/>
          <p:cNvGrpSpPr/>
          <p:nvPr/>
        </p:nvGrpSpPr>
        <p:grpSpPr>
          <a:xfrm>
            <a:off x="4931834" y="10906305"/>
            <a:ext cx="3965427" cy="584775"/>
            <a:chOff x="495300" y="1699350"/>
            <a:chExt cx="3965427" cy="584775"/>
          </a:xfrm>
        </p:grpSpPr>
        <p:sp>
          <p:nvSpPr>
            <p:cNvPr id="425" name="TextBox 424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6" name="TextBox 425"/>
            <p:cNvSpPr txBox="1"/>
            <p:nvPr/>
          </p:nvSpPr>
          <p:spPr>
            <a:xfrm>
              <a:off x="1194434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7" name="TextBox 42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8" name="TextBox 427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9" name="TextBox 428"/>
            <p:cNvSpPr txBox="1"/>
            <p:nvPr/>
          </p:nvSpPr>
          <p:spPr>
            <a:xfrm>
              <a:off x="3622527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30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30" name="Group 429"/>
          <p:cNvGrpSpPr/>
          <p:nvPr/>
        </p:nvGrpSpPr>
        <p:grpSpPr>
          <a:xfrm>
            <a:off x="4931834" y="11401605"/>
            <a:ext cx="4152900" cy="584775"/>
            <a:chOff x="495300" y="1699350"/>
            <a:chExt cx="4152900" cy="584775"/>
          </a:xfrm>
        </p:grpSpPr>
        <p:sp>
          <p:nvSpPr>
            <p:cNvPr id="431" name="TextBox 430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32" name="TextBox 431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33" name="TextBox 432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34" name="TextBox 433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35" name="TextBox 434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436" name="Rectangle 435"/>
          <p:cNvSpPr/>
          <p:nvPr/>
        </p:nvSpPr>
        <p:spPr>
          <a:xfrm>
            <a:off x="4893734" y="8181714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ಜೂನ್</a:t>
            </a:r>
            <a:endParaRPr lang="en-US" sz="2000" b="1" dirty="0"/>
          </a:p>
        </p:txBody>
      </p:sp>
      <p:pic>
        <p:nvPicPr>
          <p:cNvPr id="12290" name="Picture 2" descr="https://upload.wikimedia.org/wikipedia/commons/thumb/2/21/Muddana_2017_stamp_of_India.jpg/220px-Muddana_2017_stamp_of_Ind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3184" y="2967892"/>
            <a:ext cx="389690" cy="524341"/>
          </a:xfrm>
          <a:prstGeom prst="rect">
            <a:avLst/>
          </a:prstGeom>
          <a:noFill/>
        </p:spPr>
      </p:pic>
      <p:sp>
        <p:nvSpPr>
          <p:cNvPr id="445" name="TextBox 444"/>
          <p:cNvSpPr txBox="1"/>
          <p:nvPr/>
        </p:nvSpPr>
        <p:spPr>
          <a:xfrm>
            <a:off x="3619840" y="17526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700" b="1" dirty="0" smtClean="0"/>
              <a:t>ಅಳಿಯ ಲಿಂಗರಾಜ</a:t>
            </a:r>
          </a:p>
        </p:txBody>
      </p:sp>
      <p:pic>
        <p:nvPicPr>
          <p:cNvPr id="12292" name="Picture 4" descr="ಅಗ್ರಪಂಕ್ತಿಯ ಸಾಹಿತಿ ಪಂಜೆ ಮಂಗೇಶರಾಯರು | udayavani"/>
          <p:cNvPicPr>
            <a:picLocks noChangeAspect="1" noChangeArrowheads="1"/>
          </p:cNvPicPr>
          <p:nvPr/>
        </p:nvPicPr>
        <p:blipFill>
          <a:blip r:embed="rId4" cstate="print"/>
          <a:srcRect l="29738" r="25656"/>
          <a:stretch>
            <a:fillRect/>
          </a:stretch>
        </p:blipFill>
        <p:spPr bwMode="auto">
          <a:xfrm>
            <a:off x="6299664" y="2969664"/>
            <a:ext cx="374747" cy="504000"/>
          </a:xfrm>
          <a:prstGeom prst="rect">
            <a:avLst/>
          </a:prstGeom>
          <a:noFill/>
        </p:spPr>
      </p:pic>
      <p:sp>
        <p:nvSpPr>
          <p:cNvPr id="447" name="TextBox 446"/>
          <p:cNvSpPr txBox="1"/>
          <p:nvPr/>
        </p:nvSpPr>
        <p:spPr>
          <a:xfrm>
            <a:off x="5774112" y="3181176"/>
            <a:ext cx="609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/>
              <a:t>ಪಂಜೆ ಮಂಗೇಶರಾಯರು</a:t>
            </a:r>
            <a:endParaRPr lang="kn-IN" sz="400" b="1" dirty="0" smtClean="0"/>
          </a:p>
        </p:txBody>
      </p:sp>
      <p:pic>
        <p:nvPicPr>
          <p:cNvPr id="12294" name="Picture 6" descr="No photo description available."/>
          <p:cNvPicPr>
            <a:picLocks noChangeAspect="1" noChangeArrowheads="1"/>
          </p:cNvPicPr>
          <p:nvPr/>
        </p:nvPicPr>
        <p:blipFill>
          <a:blip r:embed="rId5" cstate="print"/>
          <a:srcRect b="5341"/>
          <a:stretch>
            <a:fillRect/>
          </a:stretch>
        </p:blipFill>
        <p:spPr bwMode="auto">
          <a:xfrm>
            <a:off x="2518872" y="4800600"/>
            <a:ext cx="403952" cy="533400"/>
          </a:xfrm>
          <a:prstGeom prst="rect">
            <a:avLst/>
          </a:prstGeom>
          <a:noFill/>
        </p:spPr>
      </p:pic>
      <p:sp>
        <p:nvSpPr>
          <p:cNvPr id="449" name="TextBox 448"/>
          <p:cNvSpPr txBox="1"/>
          <p:nvPr/>
        </p:nvSpPr>
        <p:spPr>
          <a:xfrm>
            <a:off x="2013190" y="5053630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ಮುಳಿಯ ತಿಮ್ಮಪ್ಪಯ್ಯ</a:t>
            </a:r>
          </a:p>
        </p:txBody>
      </p:sp>
      <p:pic>
        <p:nvPicPr>
          <p:cNvPr id="12296" name="Picture 8" descr="https://www.prekshaa.in/sites/prekshaa.in/files/wp-content/uploads/2017/02/Sediyaapu_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9450" y="9010650"/>
            <a:ext cx="419017" cy="533400"/>
          </a:xfrm>
          <a:prstGeom prst="rect">
            <a:avLst/>
          </a:prstGeom>
          <a:noFill/>
        </p:spPr>
      </p:pic>
      <p:sp>
        <p:nvSpPr>
          <p:cNvPr id="451" name="TextBox 450"/>
          <p:cNvSpPr txBox="1"/>
          <p:nvPr/>
        </p:nvSpPr>
        <p:spPr>
          <a:xfrm>
            <a:off x="6521450" y="9296400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ಸೇಡಿಯಾಪು ಕೃಷ್ಣಭಟ್ಟ</a:t>
            </a:r>
          </a:p>
        </p:txBody>
      </p:sp>
      <p:pic>
        <p:nvPicPr>
          <p:cNvPr id="452" name="Picture 451" descr="ಸಾಹಿತ್ಯದ ಮೂಲಕ ಸಾಮಾಜಿಕ ಬದಲಾವಣೆಯ ಕನಸು ಕಂಡಿದ್ದ ಸಾರಾ"/>
          <p:cNvPicPr/>
          <p:nvPr/>
        </p:nvPicPr>
        <p:blipFill>
          <a:blip r:embed="rId7"/>
          <a:srcRect l="21345" r="26716"/>
          <a:stretch>
            <a:fillRect/>
          </a:stretch>
        </p:blipFill>
        <p:spPr bwMode="auto">
          <a:xfrm>
            <a:off x="8667664" y="10949776"/>
            <a:ext cx="399146" cy="480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3" name="TextBox 452"/>
          <p:cNvSpPr txBox="1"/>
          <p:nvPr/>
        </p:nvSpPr>
        <p:spPr>
          <a:xfrm>
            <a:off x="8170398" y="11191533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ಸಾರಾ ಅಬೂಬಕ್ಕರ್</a:t>
            </a:r>
          </a:p>
        </p:txBody>
      </p:sp>
      <p:pic>
        <p:nvPicPr>
          <p:cNvPr id="12298" name="Picture 10" descr="Basava Jayanti - UPSC Notes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85837" y="9525936"/>
            <a:ext cx="399296" cy="457200"/>
          </a:xfrm>
          <a:prstGeom prst="rect">
            <a:avLst/>
          </a:prstGeom>
          <a:noFill/>
        </p:spPr>
      </p:pic>
      <p:sp>
        <p:nvSpPr>
          <p:cNvPr id="455" name="TextBox 454"/>
          <p:cNvSpPr txBox="1"/>
          <p:nvPr/>
        </p:nvSpPr>
        <p:spPr>
          <a:xfrm>
            <a:off x="2796310" y="9753600"/>
            <a:ext cx="60553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ಬಸವೇಶ್ವರ</a:t>
            </a:r>
          </a:p>
        </p:txBody>
      </p:sp>
      <p:sp>
        <p:nvSpPr>
          <p:cNvPr id="456" name="TextBox 455"/>
          <p:cNvSpPr txBox="1"/>
          <p:nvPr/>
        </p:nvSpPr>
        <p:spPr>
          <a:xfrm>
            <a:off x="7432965" y="6961910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ಅಕ್ಕ</a:t>
            </a:r>
            <a:r>
              <a:rPr lang="en-US" sz="500" b="1" dirty="0" smtClean="0"/>
              <a:t> </a:t>
            </a:r>
            <a:r>
              <a:rPr lang="kn-IN" sz="500" b="1" dirty="0" smtClean="0"/>
              <a:t>ಮಹಾದೇವಿ</a:t>
            </a:r>
          </a:p>
        </p:txBody>
      </p:sp>
      <p:pic>
        <p:nvPicPr>
          <p:cNvPr id="12303" name="Picture 15" descr="ಅಕ್ಕಮಹಾದೇವಿ ಜಯಂತಿಯ ಶುಭಾಶಯಗಳು...!"/>
          <p:cNvPicPr>
            <a:picLocks noChangeAspect="1" noChangeArrowheads="1"/>
          </p:cNvPicPr>
          <p:nvPr/>
        </p:nvPicPr>
        <p:blipFill>
          <a:blip r:embed="rId9" cstate="print"/>
          <a:srcRect l="21750" t="9960" r="46088" b="47212"/>
          <a:stretch>
            <a:fillRect/>
          </a:stretch>
        </p:blipFill>
        <p:spPr bwMode="auto">
          <a:xfrm>
            <a:off x="7945272" y="6745548"/>
            <a:ext cx="380250" cy="468000"/>
          </a:xfrm>
          <a:prstGeom prst="rect">
            <a:avLst/>
          </a:prstGeom>
          <a:noFill/>
        </p:spPr>
      </p:pic>
      <p:sp>
        <p:nvSpPr>
          <p:cNvPr id="281" name="TextBox 280"/>
          <p:cNvSpPr txBox="1"/>
          <p:nvPr/>
        </p:nvSpPr>
        <p:spPr>
          <a:xfrm>
            <a:off x="65050" y="5078640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n-IN" sz="500" b="1" dirty="0" smtClean="0"/>
              <a:t>ಅಕಬರ ಅಲಿ</a:t>
            </a:r>
          </a:p>
        </p:txBody>
      </p:sp>
      <p:sp>
        <p:nvSpPr>
          <p:cNvPr id="283" name="TextBox 282"/>
          <p:cNvSpPr txBox="1"/>
          <p:nvPr/>
        </p:nvSpPr>
        <p:spPr>
          <a:xfrm>
            <a:off x="-230300" y="4719479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Black" pitchFamily="34" charset="0"/>
                <a:cs typeface="Arial" pitchFamily="34" charset="0"/>
              </a:rPr>
              <a:t>3</a:t>
            </a:r>
            <a:endParaRPr lang="en-US" sz="2000" dirty="0"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2052" name="Picture 4" descr="https://upload.wikimedia.org/wikipedia/commons/thumb/d/d9/Anupama_Niranjana_photo.jpg/220px-Anupama_Niranjana_photo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676401" y="9982200"/>
            <a:ext cx="362442" cy="486000"/>
          </a:xfrm>
          <a:prstGeom prst="rect">
            <a:avLst/>
          </a:prstGeom>
          <a:noFill/>
        </p:spPr>
      </p:pic>
      <p:sp>
        <p:nvSpPr>
          <p:cNvPr id="285" name="TextBox 284"/>
          <p:cNvSpPr txBox="1"/>
          <p:nvPr/>
        </p:nvSpPr>
        <p:spPr>
          <a:xfrm>
            <a:off x="1155525" y="10228419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ಅನುಪಮಾ ನಿರಂಜನ</a:t>
            </a:r>
          </a:p>
        </p:txBody>
      </p:sp>
      <p:pic>
        <p:nvPicPr>
          <p:cNvPr id="2054" name="Picture 6" descr="ಅನ್ನದಾನಯ್ಯ ಪುರಾಣಿಕ್ ಸ್ಥಿತಿ ಚಿಂತಾಜನಕ: ಸರ್ಕಾರ, ಕಸಾಪದಿಂದ ಕಡೆಗಣನೆ"/>
          <p:cNvPicPr>
            <a:picLocks noChangeAspect="1" noChangeArrowheads="1"/>
          </p:cNvPicPr>
          <p:nvPr/>
        </p:nvPicPr>
        <p:blipFill>
          <a:blip r:embed="rId11" cstate="print"/>
          <a:srcRect l="22800" r="15125"/>
          <a:stretch>
            <a:fillRect/>
          </a:stretch>
        </p:blipFill>
        <p:spPr bwMode="auto">
          <a:xfrm>
            <a:off x="2514600" y="5298978"/>
            <a:ext cx="413764" cy="468000"/>
          </a:xfrm>
          <a:prstGeom prst="rect">
            <a:avLst/>
          </a:prstGeom>
          <a:noFill/>
        </p:spPr>
      </p:pic>
      <p:sp>
        <p:nvSpPr>
          <p:cNvPr id="287" name="TextBox 286"/>
          <p:cNvSpPr txBox="1"/>
          <p:nvPr/>
        </p:nvSpPr>
        <p:spPr>
          <a:xfrm>
            <a:off x="2023242" y="5542843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ಅನ್ನದಾನಯ್ಯ ಪುರಾಣಿಕ</a:t>
            </a:r>
          </a:p>
        </p:txBody>
      </p:sp>
      <p:pic>
        <p:nvPicPr>
          <p:cNvPr id="2056" name="Picture 8" descr="https://upload.wikimedia.org/wikipedia/commons/thumb/0/0e/Aravinda_Malagatti.jpg/220px-Aravinda_Malagatti.jpg"/>
          <p:cNvPicPr>
            <a:picLocks noChangeAspect="1" noChangeArrowheads="1"/>
          </p:cNvPicPr>
          <p:nvPr/>
        </p:nvPicPr>
        <p:blipFill>
          <a:blip r:embed="rId12" cstate="print"/>
          <a:srcRect l="25000" t="11044" r="25000" b="22691"/>
          <a:stretch>
            <a:fillRect/>
          </a:stretch>
        </p:blipFill>
        <p:spPr bwMode="auto">
          <a:xfrm>
            <a:off x="914400" y="8562684"/>
            <a:ext cx="304800" cy="457200"/>
          </a:xfrm>
          <a:prstGeom prst="rect">
            <a:avLst/>
          </a:prstGeom>
          <a:noFill/>
        </p:spPr>
      </p:pic>
      <p:sp>
        <p:nvSpPr>
          <p:cNvPr id="289" name="TextBox 288"/>
          <p:cNvSpPr txBox="1"/>
          <p:nvPr/>
        </p:nvSpPr>
        <p:spPr>
          <a:xfrm>
            <a:off x="361310" y="8784213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ಅರವಿಂದ ಮಾಲಗತ್ತಿ</a:t>
            </a:r>
          </a:p>
        </p:txBody>
      </p:sp>
      <p:sp>
        <p:nvSpPr>
          <p:cNvPr id="2058" name="AutoShape 10" descr="Allama Prabhu: 12th Century Poet-Saint from Karnatak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0" name="AutoShape 12" descr="Allama Prabhu: 12th Century Poet-Saint from Karnatak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62" name="Picture 14" descr="Allama Prabhu: 12th Century Poet-Saint from Karnatak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162800" y="5307779"/>
            <a:ext cx="330785" cy="457200"/>
          </a:xfrm>
          <a:prstGeom prst="rect">
            <a:avLst/>
          </a:prstGeom>
          <a:noFill/>
        </p:spPr>
      </p:pic>
      <p:sp>
        <p:nvSpPr>
          <p:cNvPr id="293" name="TextBox 292"/>
          <p:cNvSpPr txBox="1"/>
          <p:nvPr/>
        </p:nvSpPr>
        <p:spPr>
          <a:xfrm>
            <a:off x="6621087" y="5562600"/>
            <a:ext cx="60960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ಅಲ್ಲಮ ಪ್ರಭು</a:t>
            </a:r>
            <a:endParaRPr lang="kn-IN" sz="400" b="1" dirty="0" smtClean="0"/>
          </a:p>
        </p:txBody>
      </p:sp>
      <p:sp>
        <p:nvSpPr>
          <p:cNvPr id="295" name="TextBox 294"/>
          <p:cNvSpPr txBox="1"/>
          <p:nvPr/>
        </p:nvSpPr>
        <p:spPr>
          <a:xfrm>
            <a:off x="2789275" y="3176150"/>
            <a:ext cx="762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700" b="1" dirty="0" smtClean="0"/>
              <a:t>ಕವಿ </a:t>
            </a:r>
            <a:endParaRPr lang="en-US" sz="700" b="1" dirty="0" smtClean="0"/>
          </a:p>
          <a:p>
            <a:pPr algn="ctr"/>
            <a:r>
              <a:rPr lang="kn-IN" sz="800" b="1" dirty="0" smtClean="0"/>
              <a:t>ಮುದ್ದಣ</a:t>
            </a:r>
            <a:endParaRPr lang="kn-IN" sz="700" b="1" dirty="0" smtClean="0"/>
          </a:p>
        </p:txBody>
      </p:sp>
      <p:pic>
        <p:nvPicPr>
          <p:cNvPr id="2064" name="Picture 16" descr="https://upload.wikimedia.org/wikipedia/commons/thumb/8/88/Aryamba_Face.jpg/220px-Aryamba_Face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752600" y="5791200"/>
            <a:ext cx="338667" cy="457200"/>
          </a:xfrm>
          <a:prstGeom prst="rect">
            <a:avLst/>
          </a:prstGeom>
          <a:noFill/>
        </p:spPr>
      </p:pic>
      <p:sp>
        <p:nvSpPr>
          <p:cNvPr id="297" name="TextBox 296"/>
          <p:cNvSpPr txBox="1"/>
          <p:nvPr/>
        </p:nvSpPr>
        <p:spPr>
          <a:xfrm>
            <a:off x="1219200" y="6019800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ಆರ್ಯಾಂಬ ಪಟ್ಟಾಭಿ</a:t>
            </a:r>
          </a:p>
        </p:txBody>
      </p:sp>
      <p:pic>
        <p:nvPicPr>
          <p:cNvPr id="2068" name="Picture 20" descr="Udyavara madhava aacharya ( ಉದ್ಯಾವರ ಮಾಧವ ಆಚಾರ್ಯ ) | Bookbrahma.com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188715" y="6742176"/>
            <a:ext cx="379883" cy="468000"/>
          </a:xfrm>
          <a:prstGeom prst="rect">
            <a:avLst/>
          </a:prstGeom>
          <a:noFill/>
        </p:spPr>
      </p:pic>
      <p:sp>
        <p:nvSpPr>
          <p:cNvPr id="300" name="TextBox 299"/>
          <p:cNvSpPr txBox="1"/>
          <p:nvPr/>
        </p:nvSpPr>
        <p:spPr>
          <a:xfrm>
            <a:off x="3687318" y="6934200"/>
            <a:ext cx="60553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ಉದ್ಯಾವರ ಮಾಧವ ಆಚಾರ್ಯ</a:t>
            </a:r>
          </a:p>
        </p:txBody>
      </p:sp>
      <p:sp>
        <p:nvSpPr>
          <p:cNvPr id="302" name="TextBox 301"/>
          <p:cNvSpPr txBox="1"/>
          <p:nvPr/>
        </p:nvSpPr>
        <p:spPr>
          <a:xfrm>
            <a:off x="3987538" y="127513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700" b="1" dirty="0" smtClean="0"/>
              <a:t>ಎಂ. ಕೆ. ಇಂದಿರ</a:t>
            </a:r>
          </a:p>
        </p:txBody>
      </p:sp>
      <p:pic>
        <p:nvPicPr>
          <p:cNvPr id="2072" name="Picture 24" descr="https://upload.wikimedia.org/wikipedia/commons/thumb/3/3b/Govinda_Pai.jpg/220px-Govinda_Pai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609196" y="6745008"/>
            <a:ext cx="312373" cy="457200"/>
          </a:xfrm>
          <a:prstGeom prst="rect">
            <a:avLst/>
          </a:prstGeom>
          <a:noFill/>
        </p:spPr>
      </p:pic>
      <p:sp>
        <p:nvSpPr>
          <p:cNvPr id="304" name="TextBox 303"/>
          <p:cNvSpPr txBox="1"/>
          <p:nvPr/>
        </p:nvSpPr>
        <p:spPr>
          <a:xfrm>
            <a:off x="2057400" y="6947340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ಗೋವಿಂದ ಪೈ</a:t>
            </a:r>
          </a:p>
        </p:txBody>
      </p:sp>
      <p:pic>
        <p:nvPicPr>
          <p:cNvPr id="2074" name="Picture 26" descr="ಕನ್ನಡ ದೀವಿಗೆ: 10ನೇ ತರಗತಿ-ಕನ್ನಡ-ಗದ್ಯ-02-ವ್ಯಾಘ್ರಗೀತೆ - ಲೇಖಕರ ಪರಿಚಯ"/>
          <p:cNvPicPr>
            <a:picLocks noChangeAspect="1" noChangeArrowheads="1"/>
          </p:cNvPicPr>
          <p:nvPr/>
        </p:nvPicPr>
        <p:blipFill>
          <a:blip r:embed="rId17" cstate="print"/>
          <a:srcRect b="14881"/>
          <a:stretch>
            <a:fillRect/>
          </a:stretch>
        </p:blipFill>
        <p:spPr bwMode="auto">
          <a:xfrm>
            <a:off x="5372893" y="10005547"/>
            <a:ext cx="418206" cy="454025"/>
          </a:xfrm>
          <a:prstGeom prst="rect">
            <a:avLst/>
          </a:prstGeom>
          <a:noFill/>
        </p:spPr>
      </p:pic>
      <p:sp>
        <p:nvSpPr>
          <p:cNvPr id="307" name="TextBox 306"/>
          <p:cNvSpPr txBox="1"/>
          <p:nvPr/>
        </p:nvSpPr>
        <p:spPr>
          <a:xfrm>
            <a:off x="4915878" y="10240264"/>
            <a:ext cx="60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ಎ.ಎನ್.</a:t>
            </a:r>
            <a:endParaRPr lang="en-US" sz="500" b="1" dirty="0" smtClean="0"/>
          </a:p>
          <a:p>
            <a:pPr algn="ctr"/>
            <a:r>
              <a:rPr lang="kn-IN" sz="500" b="1" dirty="0" smtClean="0"/>
              <a:t>ಮೂರ್ತಿರಾವ್</a:t>
            </a:r>
            <a:endParaRPr lang="kn-IN" sz="400" b="1" dirty="0" smtClean="0"/>
          </a:p>
        </p:txBody>
      </p:sp>
      <p:pic>
        <p:nvPicPr>
          <p:cNvPr id="2076" name="Picture 28" descr="https://www.bookbrahma.com/authors/SHIVA.jp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8614161" y="9527921"/>
            <a:ext cx="505937" cy="457200"/>
          </a:xfrm>
          <a:prstGeom prst="rect">
            <a:avLst/>
          </a:prstGeom>
          <a:noFill/>
        </p:spPr>
      </p:pic>
      <p:sp>
        <p:nvSpPr>
          <p:cNvPr id="309" name="TextBox 308"/>
          <p:cNvSpPr txBox="1"/>
          <p:nvPr/>
        </p:nvSpPr>
        <p:spPr>
          <a:xfrm>
            <a:off x="8139049" y="9753600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ಎಚ್.ಎಸ್.</a:t>
            </a:r>
            <a:endParaRPr lang="en-US" sz="500" b="1" dirty="0" smtClean="0"/>
          </a:p>
          <a:p>
            <a:pPr algn="ctr"/>
            <a:r>
              <a:rPr lang="kn-IN" sz="500" b="1" dirty="0" smtClean="0"/>
              <a:t>ಶಿವಪ್ರಕಾಶ್</a:t>
            </a:r>
          </a:p>
        </p:txBody>
      </p:sp>
      <p:pic>
        <p:nvPicPr>
          <p:cNvPr id="2078" name="Picture 30" descr="https://upload.wikimedia.org/wikipedia/commons/thumb/3/34/H_Thpperudraswamy.jpg/220px-H_Thpperudraswamy.jpg"/>
          <p:cNvPicPr>
            <a:picLocks noChangeAspect="1" noChangeArrowheads="1"/>
          </p:cNvPicPr>
          <p:nvPr/>
        </p:nvPicPr>
        <p:blipFill>
          <a:blip r:embed="rId19" cstate="print"/>
          <a:srcRect b="14286"/>
          <a:stretch>
            <a:fillRect/>
          </a:stretch>
        </p:blipFill>
        <p:spPr bwMode="auto">
          <a:xfrm>
            <a:off x="6270489" y="1077600"/>
            <a:ext cx="400506" cy="457201"/>
          </a:xfrm>
          <a:prstGeom prst="rect">
            <a:avLst/>
          </a:prstGeom>
          <a:noFill/>
        </p:spPr>
      </p:pic>
      <p:sp>
        <p:nvSpPr>
          <p:cNvPr id="311" name="TextBox 310"/>
          <p:cNvSpPr txBox="1"/>
          <p:nvPr/>
        </p:nvSpPr>
        <p:spPr>
          <a:xfrm>
            <a:off x="5762974" y="122055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600" b="1" dirty="0" smtClean="0"/>
              <a:t>ಎಚ್. ತಿಪ್ಪೇರುದ್ರಸ್ವಾಮಿ</a:t>
            </a:r>
          </a:p>
        </p:txBody>
      </p:sp>
      <p:pic>
        <p:nvPicPr>
          <p:cNvPr id="310" name="Picture 309" descr="https://upload.wikimedia.org/wikipedia/kn/8/8a/Bendre.jpg"/>
          <p:cNvPicPr/>
          <p:nvPr/>
        </p:nvPicPr>
        <p:blipFill>
          <a:blip r:embed="rId20" cstate="print"/>
          <a:srcRect t="6082" r="-2388"/>
          <a:stretch>
            <a:fillRect/>
          </a:stretch>
        </p:blipFill>
        <p:spPr bwMode="auto">
          <a:xfrm>
            <a:off x="927294" y="3945879"/>
            <a:ext cx="36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" name="TextBox 311"/>
          <p:cNvSpPr txBox="1"/>
          <p:nvPr/>
        </p:nvSpPr>
        <p:spPr>
          <a:xfrm>
            <a:off x="455033" y="4166878"/>
            <a:ext cx="5288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ದ. ರಾ. ಬೆಂದ್ರೆ 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410200" y="9045000"/>
            <a:ext cx="37475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0" name="TextBox 319"/>
          <p:cNvSpPr txBox="1"/>
          <p:nvPr/>
        </p:nvSpPr>
        <p:spPr>
          <a:xfrm>
            <a:off x="4900296" y="9220200"/>
            <a:ext cx="60553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ಮಾಸ್ತಿ ವೆಂಕಟೇಶ ಅಯ್ಯಂಗಾರ್</a:t>
            </a:r>
          </a:p>
        </p:txBody>
      </p:sp>
      <p:pic>
        <p:nvPicPr>
          <p:cNvPr id="2051" name="Picture 3" descr="ಕಾರ್ನೆಲ್ ವಿಶ್ವವಿದ್ಯಾಲಯದಲ್ಲಿ ಗಿರೀಶ್ ಕಾರ್ನಾಡ್, 2009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3309620" y="10002520"/>
            <a:ext cx="376719" cy="457200"/>
          </a:xfrm>
          <a:prstGeom prst="rect">
            <a:avLst/>
          </a:prstGeom>
          <a:noFill/>
        </p:spPr>
      </p:pic>
      <p:sp>
        <p:nvSpPr>
          <p:cNvPr id="321" name="TextBox 320"/>
          <p:cNvSpPr txBox="1"/>
          <p:nvPr/>
        </p:nvSpPr>
        <p:spPr>
          <a:xfrm>
            <a:off x="2778760" y="10226199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ಗಿರೀಶ್ ಕಾರ್ನಾಡ್</a:t>
            </a:r>
          </a:p>
        </p:txBody>
      </p:sp>
      <p:pic>
        <p:nvPicPr>
          <p:cNvPr id="2053" name="Picture 5" descr="https://upload.wikimedia.org/wikipedia/commons/thumb/7/70/CHANDRASEKHAR-B_KAMBARA.jpg/200px-CHANDRASEKHAR-B_KAMBARA.jpg"/>
          <p:cNvPicPr>
            <a:picLocks noChangeAspect="1" noChangeArrowheads="1"/>
          </p:cNvPicPr>
          <p:nvPr/>
        </p:nvPicPr>
        <p:blipFill>
          <a:blip r:embed="rId23" cstate="print"/>
          <a:srcRect l="9306" r="10694"/>
          <a:stretch>
            <a:fillRect/>
          </a:stretch>
        </p:blipFill>
        <p:spPr bwMode="auto">
          <a:xfrm>
            <a:off x="1728978" y="1084326"/>
            <a:ext cx="381000" cy="457200"/>
          </a:xfrm>
          <a:prstGeom prst="rect">
            <a:avLst/>
          </a:prstGeom>
          <a:noFill/>
        </p:spPr>
      </p:pic>
      <p:sp>
        <p:nvSpPr>
          <p:cNvPr id="323" name="TextBox 322"/>
          <p:cNvSpPr txBox="1"/>
          <p:nvPr/>
        </p:nvSpPr>
        <p:spPr>
          <a:xfrm>
            <a:off x="1189990" y="1283716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700" b="1" dirty="0" smtClean="0"/>
              <a:t>ಚಂದ್ರಶೇ</a:t>
            </a:r>
            <a:endParaRPr lang="en-US" sz="700" b="1" dirty="0" smtClean="0"/>
          </a:p>
          <a:p>
            <a:pPr algn="ctr"/>
            <a:r>
              <a:rPr lang="kn-IN" sz="700" b="1" dirty="0" smtClean="0"/>
              <a:t>ಖರ ಕಂಬಾರ</a:t>
            </a:r>
          </a:p>
        </p:txBody>
      </p:sp>
      <p:pic>
        <p:nvPicPr>
          <p:cNvPr id="2" name="Picture 2" descr="https://upload.wikimedia.org/wikipedia/commons/thumb/4/41/NS_Hardikar_1989_stamp_of_India.jpg/220px-NS_Hardikar_1989_stamp_of_India.jpg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1676130" y="9029287"/>
            <a:ext cx="363673" cy="486000"/>
          </a:xfrm>
          <a:prstGeom prst="rect">
            <a:avLst/>
          </a:prstGeom>
          <a:noFill/>
        </p:spPr>
      </p:pic>
      <p:sp>
        <p:nvSpPr>
          <p:cNvPr id="325" name="TextBox 324"/>
          <p:cNvSpPr txBox="1"/>
          <p:nvPr/>
        </p:nvSpPr>
        <p:spPr>
          <a:xfrm>
            <a:off x="1162444" y="9220200"/>
            <a:ext cx="60553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ನಾರಾಯಣ ಸುಬ್ಬರಾವ್ ಹರ್ಡಿಕರ್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3276600" y="1550600"/>
            <a:ext cx="465200" cy="4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8" name="TextBox 327"/>
          <p:cNvSpPr txBox="1"/>
          <p:nvPr/>
        </p:nvSpPr>
        <p:spPr>
          <a:xfrm>
            <a:off x="2867700" y="1719800"/>
            <a:ext cx="777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600" b="1" dirty="0" smtClean="0"/>
              <a:t>ಕಾರ್ನಾಡ್ ಸದಾಶಿವ </a:t>
            </a:r>
            <a:endParaRPr lang="en-US" sz="600" b="1" dirty="0" smtClean="0"/>
          </a:p>
          <a:p>
            <a:r>
              <a:rPr lang="kn-IN" sz="600" b="1" dirty="0" smtClean="0"/>
              <a:t>ರಾವ್</a:t>
            </a:r>
            <a:r>
              <a:rPr lang="en-US" sz="600" b="1" dirty="0" smtClean="0"/>
              <a:t> </a:t>
            </a:r>
            <a:endParaRPr lang="kn-IN" sz="600" b="1" dirty="0" smtClean="0"/>
          </a:p>
        </p:txBody>
      </p:sp>
      <p:sp>
        <p:nvSpPr>
          <p:cNvPr id="330" name="Rectangle 329"/>
          <p:cNvSpPr/>
          <p:nvPr/>
        </p:nvSpPr>
        <p:spPr>
          <a:xfrm rot="16200000">
            <a:off x="2787291" y="1576509"/>
            <a:ext cx="407484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n-IN" sz="600" b="1" dirty="0" smtClean="0">
                <a:latin typeface="Noto Sans Kannada" pitchFamily="2" charset="0"/>
                <a:cs typeface="Noto Sans Kannada" pitchFamily="2" charset="0"/>
              </a:rPr>
              <a:t>ಮರಣ</a:t>
            </a:r>
            <a:endParaRPr lang="en-US" sz="600" dirty="0">
              <a:latin typeface="Noto Sans Kannada" pitchFamily="2" charset="0"/>
              <a:cs typeface="Noto Sans Kannada" pitchFamily="2" charset="0"/>
            </a:endParaRPr>
          </a:p>
        </p:txBody>
      </p:sp>
      <p:sp>
        <p:nvSpPr>
          <p:cNvPr id="331" name="Round Single Corner Rectangle 330"/>
          <p:cNvSpPr/>
          <p:nvPr/>
        </p:nvSpPr>
        <p:spPr>
          <a:xfrm flipV="1">
            <a:off x="1223367" y="11433304"/>
            <a:ext cx="3272433" cy="457200"/>
          </a:xfrm>
          <a:prstGeom prst="round1Rect">
            <a:avLst>
              <a:gd name="adj" fmla="val 5000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TextBox 331"/>
          <p:cNvSpPr txBox="1"/>
          <p:nvPr/>
        </p:nvSpPr>
        <p:spPr>
          <a:xfrm>
            <a:off x="1219200" y="11419302"/>
            <a:ext cx="33631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ಕಾರ್ಮಿಕರ ದಿನ (1), ಗೋಪಾಲ ಕೃಷ್ಣ ಗೋಕಲೆ (9), ಸುಖದೇವ್ ಠಾಪರ್ (15), ಕರ್ತಾರ್ ಸಿಂಗ್ ಸರಭಾ (24), ರಾಶ್ ಬಿಹಾರಿ ಬೋಸ್ (25), ವಿನಾಯಕ ದಾಮೋದರ ಸಾವರ್ಕರ್ (28),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ಬಸವ ಜಯಂತಿ</a:t>
            </a:r>
          </a:p>
        </p:txBody>
      </p:sp>
      <p:grpSp>
        <p:nvGrpSpPr>
          <p:cNvPr id="333" name="Group 332"/>
          <p:cNvGrpSpPr/>
          <p:nvPr/>
        </p:nvGrpSpPr>
        <p:grpSpPr>
          <a:xfrm>
            <a:off x="4993768" y="11430000"/>
            <a:ext cx="4086000" cy="460170"/>
            <a:chOff x="381000" y="11427030"/>
            <a:chExt cx="4097307" cy="460170"/>
          </a:xfrm>
          <a:solidFill>
            <a:srgbClr val="002060"/>
          </a:solidFill>
        </p:grpSpPr>
        <p:sp>
          <p:nvSpPr>
            <p:cNvPr id="334" name="Round Single Corner Rectangle 333"/>
            <p:cNvSpPr/>
            <p:nvPr/>
          </p:nvSpPr>
          <p:spPr>
            <a:xfrm flipV="1">
              <a:off x="1192625" y="11427030"/>
              <a:ext cx="3285682" cy="457200"/>
            </a:xfrm>
            <a:prstGeom prst="round1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Round Single Corner Rectangle 334"/>
            <p:cNvSpPr/>
            <p:nvPr/>
          </p:nvSpPr>
          <p:spPr>
            <a:xfrm flipH="1" flipV="1">
              <a:off x="381000" y="11430000"/>
              <a:ext cx="838200" cy="457200"/>
            </a:xfrm>
            <a:prstGeom prst="round1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6" name="TextBox 335"/>
          <p:cNvSpPr txBox="1"/>
          <p:nvPr/>
        </p:nvSpPr>
        <p:spPr>
          <a:xfrm>
            <a:off x="5013156" y="11427308"/>
            <a:ext cx="405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ರಾಮ್ ಪ್ರಸಾದ್ ಬಿಸ್ಮಿಲ್ (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11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ಜೂನ್), </a:t>
            </a:r>
            <a:r>
              <a:rPr lang="kn-IN" sz="900" b="1" dirty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ಬಂಕಿಮ್ ಚಂದ್ರ ಚಟ್ಟೋಪಾಧ್ಯಾಯ್ (26), ಬಕ್ರೀದ್</a:t>
            </a:r>
            <a:endParaRPr lang="kn-IN" sz="900" b="1" dirty="0" smtClean="0">
              <a:solidFill>
                <a:schemeClr val="bg1"/>
              </a:solidFill>
              <a:latin typeface="Noto Sans Kannada" pitchFamily="2" charset="0"/>
              <a:cs typeface="Noto Sans Kannada" pitchFamily="2" charset="0"/>
            </a:endParaRPr>
          </a:p>
        </p:txBody>
      </p:sp>
      <p:sp>
        <p:nvSpPr>
          <p:cNvPr id="318" name="Rounded Rectangle 317"/>
          <p:cNvSpPr/>
          <p:nvPr/>
        </p:nvSpPr>
        <p:spPr>
          <a:xfrm>
            <a:off x="381000" y="8551652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Rectangle 391"/>
          <p:cNvSpPr/>
          <p:nvPr/>
        </p:nvSpPr>
        <p:spPr>
          <a:xfrm>
            <a:off x="321734" y="8229600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ಮೇ</a:t>
            </a:r>
            <a:endParaRPr lang="en-US" sz="2000" b="1" dirty="0"/>
          </a:p>
        </p:txBody>
      </p:sp>
      <p:sp>
        <p:nvSpPr>
          <p:cNvPr id="319" name="Rounded Rectangle 318"/>
          <p:cNvSpPr/>
          <p:nvPr/>
        </p:nvSpPr>
        <p:spPr>
          <a:xfrm>
            <a:off x="4977444" y="8534400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Round Single Corner Rectangle 336"/>
          <p:cNvSpPr/>
          <p:nvPr/>
        </p:nvSpPr>
        <p:spPr>
          <a:xfrm flipV="1">
            <a:off x="1275942" y="7697834"/>
            <a:ext cx="3312000" cy="457200"/>
          </a:xfrm>
          <a:prstGeom prst="round1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TextBox 337"/>
          <p:cNvSpPr txBox="1"/>
          <p:nvPr/>
        </p:nvSpPr>
        <p:spPr>
          <a:xfrm>
            <a:off x="1290306" y="7686012"/>
            <a:ext cx="3276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ಮಹರ್ಷಿ ದಯಾನಂದ ಸರಸ್ವತಿ ಜಯಂತಿ (6), ಸೂರ್ಯ ಸೇನ್ (22 ಮಾರ್ಚ್), ರಾಮ್ ಮನೋಹರ್ ಲೋಹಿಯಾ, ಭಗತ್ ಸಿಂಗ್, ಸುಖದೇವ್ ಠಾಪರ್, ಶಿವರಾಮ ರಾಜಗುರು (23  ಮಾರ್ಚ್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)</a:t>
            </a:r>
            <a:endParaRPr lang="kn-IN" sz="900" b="1" dirty="0" smtClean="0">
              <a:solidFill>
                <a:schemeClr val="bg1"/>
              </a:solidFill>
              <a:latin typeface="Noto Sans Kannada" pitchFamily="2" charset="0"/>
              <a:cs typeface="Noto Sans Kannada" pitchFamily="2" charset="0"/>
            </a:endParaRPr>
          </a:p>
        </p:txBody>
      </p:sp>
      <p:grpSp>
        <p:nvGrpSpPr>
          <p:cNvPr id="339" name="Group 338"/>
          <p:cNvGrpSpPr/>
          <p:nvPr/>
        </p:nvGrpSpPr>
        <p:grpSpPr>
          <a:xfrm>
            <a:off x="5067700" y="7696200"/>
            <a:ext cx="4086000" cy="460170"/>
            <a:chOff x="381000" y="11427030"/>
            <a:chExt cx="4097307" cy="460170"/>
          </a:xfrm>
          <a:solidFill>
            <a:schemeClr val="accent6">
              <a:lumMod val="75000"/>
            </a:schemeClr>
          </a:solidFill>
        </p:grpSpPr>
        <p:sp>
          <p:nvSpPr>
            <p:cNvPr id="340" name="Round Single Corner Rectangle 339"/>
            <p:cNvSpPr/>
            <p:nvPr/>
          </p:nvSpPr>
          <p:spPr>
            <a:xfrm flipV="1">
              <a:off x="1192625" y="11427030"/>
              <a:ext cx="3285682" cy="457200"/>
            </a:xfrm>
            <a:prstGeom prst="round1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Round Single Corner Rectangle 340"/>
            <p:cNvSpPr/>
            <p:nvPr/>
          </p:nvSpPr>
          <p:spPr>
            <a:xfrm flipH="1" flipV="1">
              <a:off x="381000" y="11430000"/>
              <a:ext cx="838200" cy="457200"/>
            </a:xfrm>
            <a:prstGeom prst="round1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2" name="TextBox 341"/>
          <p:cNvSpPr txBox="1"/>
          <p:nvPr/>
        </p:nvSpPr>
        <p:spPr>
          <a:xfrm>
            <a:off x="5173356" y="7676356"/>
            <a:ext cx="40078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ಮಹಾತ್ಮಾ ಜ್ಯೋತಿರಾವ್ ಫುಲೆ (11), ಬಾಬಾಸಾಹೇಬ್ ಅಂಬೇಡ್ಕರ್ (14), ಲಾಲಾ ಹನ್ಸ್ರಾಜ್ (19), ಮಹಾವೀರ ಜಯಂತಿ (21), ಯುಗಾದಿ,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ಈದ್-ಉಲ್-ಫಿತರ್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, </a:t>
            </a:r>
            <a:r>
              <a:rPr lang="kn-IN" sz="900" b="1" dirty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ಜಮಾತ್ ಉಲ್-ವಿದಾ, ಚೈತ್ರ ಶುಕ್ಲಾದಿ, ಗುಡಿ ಪದ್ವಾ, ವೈಶಾಖಿ,</a:t>
            </a:r>
            <a:endParaRPr lang="kn-IN" sz="900" b="1" dirty="0" smtClean="0">
              <a:solidFill>
                <a:schemeClr val="bg1"/>
              </a:solidFill>
              <a:latin typeface="Noto Sans Kannada" pitchFamily="2" charset="0"/>
              <a:cs typeface="Noto Sans Kannada" pitchFamily="2" charset="0"/>
            </a:endParaRPr>
          </a:p>
        </p:txBody>
      </p:sp>
      <p:sp>
        <p:nvSpPr>
          <p:cNvPr id="317" name="Rounded Rectangle 316"/>
          <p:cNvSpPr/>
          <p:nvPr/>
        </p:nvSpPr>
        <p:spPr>
          <a:xfrm>
            <a:off x="5053644" y="4800600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Rounded Rectangle 315"/>
          <p:cNvSpPr/>
          <p:nvPr/>
        </p:nvSpPr>
        <p:spPr>
          <a:xfrm>
            <a:off x="457200" y="4817852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Round Single Corner Rectangle 342"/>
          <p:cNvSpPr/>
          <p:nvPr/>
        </p:nvSpPr>
        <p:spPr>
          <a:xfrm flipV="1">
            <a:off x="1276080" y="3948752"/>
            <a:ext cx="3312000" cy="457200"/>
          </a:xfrm>
          <a:prstGeom prst="round1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TextBox 343"/>
          <p:cNvSpPr txBox="1"/>
          <p:nvPr/>
        </p:nvSpPr>
        <p:spPr>
          <a:xfrm>
            <a:off x="1219200" y="3930200"/>
            <a:ext cx="33528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ಸಾವಿತ್ರಿಬಾಯಿ ಫುಲೆ (3 ಜನವರಿ) , ಲಾಲಾ ಲಜಪತ್ ರಾಯ್ (28)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</a:t>
            </a:r>
          </a:p>
          <a:p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ಸ್ವಾಮಿ ವಿವೇಕಾನಂದ (12) , ಸುಭಾಷ್ ಚಂದ್ರ ಬೋಸ್ (23), ಗುರು ಗೋವಿಂದ್ ಸಿಂಗ್(17),  ಹಜರತ್ ಅಲಿ(25), ಗಣರಾಜ್ಯೋತ್ಸವ (26)</a:t>
            </a:r>
          </a:p>
        </p:txBody>
      </p:sp>
      <p:grpSp>
        <p:nvGrpSpPr>
          <p:cNvPr id="345" name="Group 344"/>
          <p:cNvGrpSpPr/>
          <p:nvPr/>
        </p:nvGrpSpPr>
        <p:grpSpPr>
          <a:xfrm>
            <a:off x="5070364" y="3945324"/>
            <a:ext cx="4086000" cy="460170"/>
            <a:chOff x="381000" y="11427030"/>
            <a:chExt cx="4097307" cy="460170"/>
          </a:xfrm>
          <a:solidFill>
            <a:schemeClr val="accent3">
              <a:lumMod val="50000"/>
            </a:schemeClr>
          </a:solidFill>
        </p:grpSpPr>
        <p:sp>
          <p:nvSpPr>
            <p:cNvPr id="346" name="Round Single Corner Rectangle 345"/>
            <p:cNvSpPr/>
            <p:nvPr/>
          </p:nvSpPr>
          <p:spPr>
            <a:xfrm flipV="1">
              <a:off x="1192625" y="11427030"/>
              <a:ext cx="3285682" cy="457200"/>
            </a:xfrm>
            <a:prstGeom prst="round1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Round Single Corner Rectangle 346"/>
            <p:cNvSpPr/>
            <p:nvPr/>
          </p:nvSpPr>
          <p:spPr>
            <a:xfrm flipH="1" flipV="1">
              <a:off x="381000" y="11430000"/>
              <a:ext cx="838200" cy="457200"/>
            </a:xfrm>
            <a:prstGeom prst="round1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8" name="TextBox 347"/>
          <p:cNvSpPr txBox="1"/>
          <p:nvPr/>
        </p:nvSpPr>
        <p:spPr>
          <a:xfrm>
            <a:off x="5166360" y="3931920"/>
            <a:ext cx="40078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ಸ್ವಾಮಿ ಶ್ರದ್ಧಾನಂದ (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6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ಫೆಬ್ರವರಿ), </a:t>
            </a:r>
            <a:r>
              <a:rPr lang="kn-IN" sz="900" b="1" dirty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ದಯಾನಂದ ಸರಸ್ವತಿ (12), ಸರೋಜಿನಿ ನಾಯ್ಡು (13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),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</a:t>
            </a:r>
            <a:r>
              <a:rPr lang="kn-IN" sz="900" b="1" dirty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ವಸಂತ ಪಂಚಮಿ, ವಾಲೆಂಟೈನ್ಸ್ ಡೇ (14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)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,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</a:t>
            </a:r>
            <a:r>
              <a:rPr lang="kn-IN" sz="900" b="1" dirty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ರಾಮಕೃಷ್ಣ ಪರಮಹಂಸ, ಮದನ್ ಲಾಲ್ ಧಿಂಗ್ರಾ (18), ಛತ್ರಪತಿ ಶಿವಾಜಿ ಮಹಾರಾಜ (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19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</a:t>
            </a:r>
            <a:r>
              <a:rPr lang="kn-IN" sz="900" b="1" dirty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ಫೆಬ್ರವರಿ)</a:t>
            </a:r>
            <a:endParaRPr lang="kn-IN" sz="900" b="1" dirty="0" smtClean="0">
              <a:solidFill>
                <a:schemeClr val="bg1"/>
              </a:solidFill>
              <a:latin typeface="Noto Sans Kannada" pitchFamily="2" charset="0"/>
              <a:cs typeface="Noto Sans Kannada" pitchFamily="2" charset="0"/>
            </a:endParaRPr>
          </a:p>
        </p:txBody>
      </p:sp>
      <p:sp>
        <p:nvSpPr>
          <p:cNvPr id="315" name="Rounded Rectangle 314"/>
          <p:cNvSpPr/>
          <p:nvPr/>
        </p:nvSpPr>
        <p:spPr>
          <a:xfrm>
            <a:off x="5053644" y="1049548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Rounded Rectangle 312"/>
          <p:cNvSpPr/>
          <p:nvPr/>
        </p:nvSpPr>
        <p:spPr>
          <a:xfrm>
            <a:off x="457200" y="1066800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ಸಾಹಿತಿ ಡಾ.ಎಂ.ಅಕಬರ ಅಲಿ ಇನ್ನಿಲ್ಲ - Poet Dr. M. Akbar ali no more - Vijay  Karnataka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273050" y="4744879"/>
            <a:ext cx="297180" cy="381000"/>
          </a:xfrm>
          <a:prstGeom prst="rect">
            <a:avLst/>
          </a:prstGeom>
          <a:noFill/>
        </p:spPr>
      </p:pic>
      <p:sp>
        <p:nvSpPr>
          <p:cNvPr id="2055" name="AutoShape 7" descr="data:image/jpeg;base64,/9j/4AAQSkZJRgABAQAAAQABAAD/2wCEAAkGBwgHBgkIBwgKCgkLDRYPDQwMDRsUFRAWIB0iIiAdHx8kKDQsJCYxJx8fLT0tMTU3Ojo6Iys/RD84QzQ5OjcBCgoKDQwNGg8PGjclHyU3Nzc3Nzc3Nzc3Nzc3Nzc3Nzc3Nzc3Nzc3Nzc3Nzc3Nzc3Nzc3Nzc3Nzc3Nzc3Nzc3N//AABEIAQ4BDgMBIgACEQEDEQH/xAAcAAABBQEBAQAAAAAAAAAAAAAEAAECAwUGBwj/xABIEAACAQMCAwQGBwYFAgMJAAABAgMABBEFIRIxQQYTIlEyNWFxdLIHFDNygZGxFSNSVJShQmLB0eEl8AgWQxckU2Nkc4KEwv/EABkBAAIDAQAAAAAAAAAAAAAAAAABAgMEBf/EACYRAAICAQQCAgIDAQAAAAAAAAABAhEDBBIhMTJBIkITURQzYSP/2gAMAwEAAhEDEQA/APUO1uV0XVGU4ItJN/LwnNFoFCAJjhAwuPKqu0ShtOv1YZU20gIPXwmgUttTtF+rQm3uLVRhC7skgUclJwQfLPPHt3q+PijFPibDY5cXPdb7hjwk54SMZ/PiBoigtPtJ43ee8kR7h+kYIVB5DO55AZ9g/E6mOIqlikKcUEqGp6VKkMVKmzUsUAN1rk5NZ1M6Re6hxRiS5ue40y2gXvGdVOCy5A4mYB2GfCAB0ya6q4gS5t5IJOLglUo3A5Q4IwcMCCPeDmg7vRLG7tba2kjkijtcdx9WmeFo8Lw4VkIIGCRjNRdklRyMevz93Y/XNUiS1izqF7JNKO9igB/dxPwqo42Jzw4/wFd+Z0uwutQ6pFeyBJvrMsgnmdlHCS4BVE3ywRO7UsBgk5Gc0fcdjez90zGfTUkzHHEQWbHChyoxnHU58wSDkE0dZaLp9jNdT2luI5rty88oJLOT0ydwB0AwB0xSpjbRxmu9oYNYgvAJ57a0ANvYxzRyQi9uGPAWJIGURj6Of8LEjAFaVp290COzcxyTmzs7d2a6fh4GCNwKA3F4mfBIH54Nb8mhaa+l22mvbn6nbBRDGJGBXhGB4s5JweZNBN2M7OtJHI+mRMY0iSMMWKosZygAzgAE59vXNFMLQG3bWxuYytozW8rXAhja7QKrKFDySAcQPdqpOW5ZxjO2Zt260hIWkdZ0HBG0Qk4FMvHxlQuWxuice+MKy5wTiiD2L7OPK0r6ZG7sZSzOzMWMpy5OTuc8j06Yqw9kNC7qFBZFWhbiWZZ5FmJwR4pA3GwwcYJPTyFFMPiCW3bOwnvY4ZIJoIHtROZ5WUCJ9uKJxnIccScs7uBsagnbOBNKa9nsrhpB3sn1aIDvEhWRkVn4ioUtw7LzJOBnBrSn7MaPNJHI1nwPFCIITDI8fcrknwcJHAcn0hg+2g5ew/ZqZUVtOAVOElY5pEDlTxKXw3jIOcFs8zS5D4kG7a6dFc3KXEU0dvbwGU3OVKFwQGi2O78TBQBkEhhnKmtDS+0Nhqcd3LAWSO0PDK8hXAIGWxgnPD6JPLIIBOKD13sppd1Z3U0ejw3d0LZY4YWcoh7slo0GCAo4ueMZGQc0RoXZuw0vSXszDHJJcofrj4x3zNni9y5LYHIA7U+QdGFd9r7HW7O90qzeayvppVtVWcrG4jdQzSqMnAWMs2+4wAcE4rsoY444Y0hAESqAgXkFxtj8K5K67IRNr+mi1sY/2bCGluZppDJJM+wAYsSz8l5kjGR5CuywaaB16I0qlTGpERqVKlQIamIqVNTAjQxfiuih9FcAAHG+M5P4Yous+/tbhpUuLJ0EowGjkzwyDfbI5czvg9PKghK/RPVVjfTLtZsd2YHD58uE5q7s+7Pp9o8py7WyMx9pUZrLntNRvIntrw28VmVw4jYu8i/wkkAAHkdtxnlzrU7P+rrM/wD00fyiiXiEOZke0Hq+++Hf5TV55mqO0Hq+++Hf5TRB50o9EpeTGxUgKVPTChUqVKkMVYmuWCm9t9Ymu0t7bT4zJLxDmq+InOdthW4BVN5Zw31u1vcpxxMVLLkjOCCAcdMjl15UmNM4vs/Me6HaHVZZprq8uJGt9OiThMD8OCjcRHjRFwS3CqgHzJOjB22s5308i2kWG6DGSVpo8W4wShbfGGQM43yFGSN609S7L6Rqkk0l5bMxn+14JnjEnh4dwpAOVOD5gAHkKjL2U0KW1t7V9Oh+r2yuIoxkKpYAFtubbekdxzzUOSVoxrb6SdDu7tba0S6ld3CoyqvCwLleLJOOHCliTyHt2rX0/tNbahqq2MFvOFeHvo53KBZFPokDi4gGwxXI3CseW9L/AMn9n+KMnSoCI3V1UglQVTgUY5YCk4HLcnmSat0rsxo+k3T3djZhbl1CtNI7SPgDAALEkDAA26AeVPkODmO0mpR6b2pk1LV5H+qaZF3tvDExLSFkIVFXqzHvSd9liQnAJovR+3EPeJp+qQ3R1Fo+8URxgiZzIUMUYG54WyvEQAeAtnAJrT1Lszb3WtQ3sVtEpllWS9nZiXcRheCNRyAJVC2OYTBBzsPr/ZO0fTLs6TYI2pTN+6mkmcNCWbxFW4sqo4nYopAO4xvS5JcDx9qrfUntrO1Kw3VzMyFJGR8RKcM/hbkW/dg75Y7AjetDQNEbTNGbTp5+/wCLYuoKnHAF89uX96p0XsdoOim1eysEE1rEIo5n8T/e+97eeNuW1a2oWUOoWr21wZhG+MmGZ4m2OdmQgj86YuPRxFk1z2b1juorwSaRayRW96owqCWYhYiF34WXKFwvCp7wNgHIrptA1+HWZLqNIWiMEhVCzAiZNiHXrghlO424h501n2U0i0mWWOG4dlcyAT3csq8Z/wAfC7EcX+bGfbRNvoWnW9495Bb8FzJMZ5JFduJ3II8RzuMMcKdh0G1IHTOe+lDU2tezktjb3QtprtCHnJx3MOQrufxZV97+yo6Cl3q/amTUruSWKy02ARW1mxwI2dQeKQfx93wkg8hIBzBJ6ObQtPuLma4uIO+lmeJ2MjFvszlAB0AOTjlkk0TFY20S3KJEOG5cvMCc8bEAHn7ABigLVHCX8tn2g7UC2m1aKaylZFtTaSCXg2zjZv3bMVf95wnIwFZTWl2x1C3m1GDRpEe4Zoi/1VMjv5XD9yjHkF/dyuSSPQWtyz7O6bZTwzRRzu8H2Pf3Mkwh2I8AdiF2JG2NtuVW3miadefWfrFsGa5aN5WyeItH6BB6FcbY9vnQFo5237babp1jGt6Zu4t7ATNfOyBZgMKGUFuI8ZDcOQOLBI23qVj9IujXtxNEkd2ohLd5I0XhGOEADByWZnCqoHET0wRk+LsP2biYt+y45GJQ5mdpCAhygHET4RgbcsADkMVY3Y/QWbi/Z68YQqsgkcMmWLllbOVfiJPGPF7aOQ+Jnzds7UpLDwmxuluO5UXRRhhVDSMeF/RRfSOcBttztUNQ7eWVrDel7eW2kiiQ2/1tljEskme7TGSykjDEEZC7kDajk7D9mYwgGkQME7zAcs2eMgsTk7nbYnl0xVlr2O0C2uEuI9PDTpMJxNLI8jmQLwhizEknHn1APMA0+RfEh2Juba40JEtRN+5kdJHnQI8z8R45SvNeJ+M7491b2KE0rSrHR7QWum26wxZyQCSWPmWO7H2k5oypLoTI0qcimpiFTU9KgRXL9m33TVfZ/wBW2fw0fyirZfs2+6ar7P8Aqyz+Gj+UUS6EvIhr/q+++Hf5TRJ5mh9f9X33w7/KaJPM0l0gfkxUqVKmMVOBSFOBQMfFY+sQ6lPqFlFZM8dswf6xOkmCn8I4cjOfPf3Vs0qQmrRnppmFAe+vS3UidhUv2aP5y+/qGo6lSsNqAf2Yv85ff1Bp/wBmL/OXv9QaOpUDpAP7MX+cvf6g0v2Yv85ff1Bo6nose1Ge2mgKSt1fMQNgLg71lrBeTMRFdXCc1Ve/LNnOCWwcADfbqeorpMUgMcqLE4JnGa0dY06zluhJdMsacbgSMwQZ3z4st+GPbgb1dpUOr3cKTSyXiK4VgryEZUk75zttjbB6+w11tKpb+Koj+Lm7OaEN5EyrJcXUhIAZFuCrBvZk4IPQ7Y653xrfs1et3ff1Bo/ApVGySggD9mr/ADl9/UGl+zV/nL7+oNH0qQbUAfsxf5y+/qDS/Zq/zl7/AFBo6lTDagH9mj+cvf6g1CTSyUIjvrxW6EzE4rRpqLDajI0KLUYZr2PUOJo0kAt5Wkz3i454ycb/AJ+Va1PSp3bEo7VRGmNSpiKYyNKnNNQBGX7Nvumquz4/6bZ/DR/KKtk+zb7pqvQR/wBNs/ho/lFJ9CXkR18f9Ovvh3+U0SeZoftB6svvh3+U0Q3pH30LpA/JjU4phUsUxiAp6VPSAVLFLfO1PQNIbFPypzjFRpDHJzTUunkPOuD7X/SlonZ7jt7cm/vRt3cXoIf8zcvypWOjvRQOoazpemR8d/qFrbj/AOZKAfyr5x7RfSd2o1klBfmzgflFbKEx/wDl6X964ueSWZjJPI8jncs7EmotklE+n7n6UuxVrs2tJIfKKGR/0Wgj9MXY/JC3N2w8xatXzSammVGc0rY6SPpL/wBsXZAc57wf/qtRNt9LPYyY4bU3i/8AuW0g/wD5r5mJ4gQx921MRghTuPOiwpH13pnanQtVONP1W0mPkJMH8jWuDmvjCNuHxcRBXljaup7O/SB2j0EqttqUksA/9C4HeKR7M7j86dhtPqbGabFcP2G+knTO1BS0nAs9SIz3Lnwyfcb/AEO9dyDUrI0RINNVlNigRClS5UqYD9KY09NQDGpU9KmQImmNSpiKYFcn2be41DQfVln8NH8oqyTaNvcar0D1ZZ/DR/KKT6EvIjr/AKtvvh3+U0QfSPvofX/Vt98O/wApojqaF4ob8mOKflSFPQAqXWlT0DFT5xSpqRIaoTTR28LzTyJHFGpZ3c4CjzJq0CvC/pv7avdXTdnNNlxbwH/3xlPpvj0PcOvt91JsaVg/0ifSjPrEk2l6C7Qafkq9wuQ83uPQV5lKjNkseLO+aGh4i/hBJ86JSSQDgK5HLc1X7G3XRUE4sHfIqzgJXYbVYijhON877U4zkBj+A2qXBGwcRjrVhjj6UR3IfoR7+lRNsSxVQM+dHBF2C4A3xTgcQyR+NGQ2hcNwxuxHPblRtvpbYClShbcEjOalGFhupGR3fEAaXd4Xfnit+50Ge3jQnk+2QORqq00yWeQxH0iefPlRtV0NTaVsyEeS3lSSNmjlRgVYHBU+yvo76K+2w7T6WLW+dRqdqgEg5d6vRwP1rw/U9GeOPLoy8CAhqo0HVbns3r9rqdmcvARxJnAkXGGX8RRtolGalwfWVKg9J1G31fTba/tG4obhA6n/AEoygBsUzCpUqBFdKpEdajTAVKlSoEKlSpUxFcuO7b3GqdB9WWfw0fyir5vs2+6ap0H1XZ/DR/KKUuhLyI6/6uvvh3+U0URuaG171bffDP8AKaJ6mheKB+TFT0qVMB6VKkedIkKnApwKekMw+2utr2e7M3+ptu0UREa/xOdl/ua+S5GeaR5ZGLyOxZnPMknc17h/4htTYWWl6RGxHeu08mPJcAf3b+1eILxAcJwfeKg2WIe2y2QdvdRggLsq7A885qq2iXOWAUe+trT88QFtGGbfxMM064KnzICi06ZgzpGWGeY2FbNh2ennVV7gsccgQNq6HQtHWYcd2+wHo8WTn/SuosreBWPdRADGM+dc3PqpRdI62n0cJLczkoeyxWIh4ssRtneot2Vyw4crnow5V38cAQ5GcVYYg59A++s38nIav42L9HCWWjS28/j4guOE7cW3+tdDp9lAq9xJGG4uvCBXQCyQjdc9RtU1tEyPDuKmtRlIPBi/RzUmgKqMneZjfOFI9Gg4tF+q3SyKF946V2zW+VPShntRjaq5ZMndk448f6Ob1O0WdAeEZI4TgVxOs6B3avJEMNnJr0+WAL6QrMv7CORGOOdTxamcHywy6XHkXRL6C9aKxXfZ+djmM/WLfJ/wnAZfwIB/GvXK8A00P2e7RWWpQjCRSgSY6odjn8699jdJUV4yCjAEEdQa62LLHIrRxs2GWKVMc0qemxVpUKokGpUqBFdPTsPKmFMQqanpqAITfZN7jVWg+q7P4aP5RV0v2be41RoPquz+Gj+UUPoivMbX/Vt98O/ymijzoXX/AFZffDv8porqaF0D82KnFNT0EhU+KVSHKkOhUqVLFAz5z+nPUBJ27kgwWFvbRpz5EjJ/WvOwzSHlhRzrqPpYlMv0ia0WyeGUL+SiudWPwAnJJ6edQJN0iCZ4hsSfKtrSpO5kBO+eS5xQEcR73PBgDz5VqWKJFcIykM2RsOQNNkYq2d5oyTGMO8ZHFuq46eddHaekOLHLpXIaXrEru0dxLxEclXy99dZYyCROMcq4moX/AEO9p72UaqLkDFGQW+aGgbw1q2gBUHnTwwUnyLLJx6JpbAKPbTtbqBtzorhyNhVZBrc8aSMm9sDMeOlUPGD03o519o/OqeHfpWeUC2MzNngypyKBliHCVxW5MoJrOmUZO1UThRphNs5XVrMmJ+uRyr0L6P7/AOvdmbZXbMtvmFs+w7f2xXK38amNgaI+jO5EGq6lYf4WAlX38jWnRyqTRm18N0FI9GpUqVdQ5AxpU9MaBiqGN6nTGgiyNKnpqBEJfsm9xqnQfVln8NH8oq6X7NvumqtC9V2Xw0fyih9CXkR171Zf/Dv8porrQuverL74d/lNFHmaa6B+QhSpU4pDFTjlSFOKCQqelSoGfL30vW5tvpH1Xb7UpJ+aCuet1j4OIn8Sa7b6eoO67e94QcTWcRB88ZB/QVwQY8ChiR5bc6ihMOXMilIQMZ3frUwzBuCIBnxux5VVbMAxVRkkc8UU1vJDGvepwrjiJptWC4DNN4hKZXlAxzyMk+6vQez90ZIgmyjHLNed2Mcty5ES4A6A12fZ6B1dfR4RzI61y9VFN9nX0cntr0d3ApYYWtazJCgA7Vk2jd3GD5ij7KUBcs23nVeFpMnmtmvFg7E1MogPWhopV58h7aLVgRviugqZidoGlRV3xQxwckYFGvPGE3dc++s97mDiKlgGJxkVVOky3HbHZeIZAFB3EeATii7aTE7xscjhyKA1i9VWSONl4zVE0ttl0LugK7g8IBx4uYrH7NTLaduLEg474vER55Bx/ehdZ1y5hcrGvGcYA6Vzujalcf8AnDR3mIyt3Gp/FgD+tS0+N7txXqMqcNh9E8xUCKnTMM10TmURpUqVSAY0jyp6agiyNKnNNQIhJ9m3uNVaF6ssvho/lFWy/Zv90/pVOg+q7L4aP5RQ+hLyI696rvvh3+U0V1NC68P+l33w7/KaLPM0LoH5DU9IUqCSHFPimFSoGKlSpwM0DPFv/EDpslxfaHcQR8TOk0RwN9ihH+tecW/ZjUHAP1dy2PI19C9tYYruW2idFJg4peJhnGRislrKNNPW4QYZTn3iseTO4yaRtxaWMoKUmeN6fpEyXPBJAyFP4tqL1S1cmOEOGLKA+Peev5V6Prekw6nEvD+6uETiV15+6uHaHgfu2UsY2yc7ZxU1nTVEJ6VxYLosLcDJwhWYhnIHIeVdjp0ICAqMACsbRYQ3GzDBbnW/ahkHAoO9c3PLdM6emg44+TXhm8GAc9Ku74QpkLxY5e/zqmzjVIsuMkbkChoWkubpkwUXOAKSTQ3T7NoXcksD+FsYzkdKyBrl/B3vBbyOBsoxv76Mju7ewiPfyqg82bFYOpdoL65lMGk2WcbmWQY/tWuLbiZnFKQTbatdTW7reWsiTZJ4vLy61paZp9xeTRXN1IFRRkJtv7a5rSory4vf+qzcSn/4LYA/tXZ6XL9XaWEt3sQ3VjzHsqCSbtssaajwE3PdWxaQyYPDiuYV4r7U5XmkKwReEkc2PlXU3zxvZHKDiribWFzJcgSKricnB549lQm0nwPGm0G3ltYAs62z4HXcmsUraS6rpjW4QOLyHCjmPGKv1qw+tw8EtzcJw8uE5B/3rB7H6Y0nbLS4Fc+C4V2yMZCniP6VbiSb4ZXqG4LlH0PSpUq6ByxiKidqnUTzpojQ1KlSpiGqNSNRoEyMv2be41ToXquy+Gj+UVdJ9m3uNU6F6rs/ho/lFD6EvIjrvqu++Hf5TRR5mhdd9V33w7/KaKPOhdA/IVPimpxQMlSpUqBoVSAxUQM1PpSYzke1DhHvW/xcCD8KoBjbSU42wuKN7YxiKCeYjZ4wOXkaxX4m0qJMjxpsa5uW4zZ18NSxoy7u7H1ZbyJs92eFhXMa5D3t3HcRL+7lG+DjBrrJNJkhuHjB4oJXAYE1nalYi2aSADwxtgZ8qyyuDs0pRmqM/TYhHEABuMb1tCHjUHi5bnes2xx4h5GtSM7ewVV7Lo+NGhaIHj8bHAHOhmimEhMDkIDuTtn3VZGcrvnHkK0bCNzN3jICMbL0FacTvgz5Pi2wGFYy/DJCkm+4J5/gatc96hFvZDY442OAKJvLINJxxtwP7BVcdlKeLidiDvttVzlXBXGnyC2mmcUpIw8udiPRT/miLmEWWAGyzc8UfbRG35vwZ86DuFWWfwyce/M1XKlEmpNy74HjmYDD7g74Nc3r6NbXCXFueHPOulKSKMsMisjWYe/gZCCRVG79li56MJrlpioyVfG4O4qWkWzabqiaoWJkhkD+8dR+WaG0+1eW8ktpmIYDKE1o+I2bxuMODhhV0Z7XaK5R3qmew28qzwpLGco6hlPsNWVg9iLhrjs7a8Ry0WYyfca3q6sXas4sltbQqZhT0qZEhSqTVDrTQh6iRUqY8qYiuX7N/umqdC9V2Xw0fyirpfsn+6f0qjQvVdl8NH8opPoj9htd9V33w7/KaK6mhde9V33w7/KaK86a6B+QqlUakOVAx6VKlQMdalTAU9RGZ2vWA1HTZoP8ZUlffXB27yNpYjYN3tu+HU9MV6aeVcnr2m/V743NsuOMZYdD51mz47+SN2ly18GUX09tfaZ+4bhmIBQ/wmuamuGujIZgO8Kjjx1I2NaEEMLSGGbiiYeI45EeyhNTiWLikgXCI3AfbkViyXJHQxJRlSMa1PDMy+2tiAZIrDRuG7OeZNbNu2SAKy+y9Pg1LaMMwNa1seFQBWXbHArTg6VpwujNlVlyW5d+JjV8qxQpkgYxUo2AXas7U5DMywLnLtjatTpLgzJOTM++uHnZANlY4HuqcVk2QY2VT55o66sYZY0UEo0Y8JFU2+krIM3U8rjoFYp+lVyxNsvWVKIUlk4UB5ARVV7p3gywHLYig723uLBuO0leSMHxRSNnI9hoe57QwpEO8Z0I5hkO1KUYrhoinO00zB1e2FtqKSA4ZlIBB69KtdfrMKXA2413ArJ1G8l1nVI1iJjgTPCxGMn3V0UVuLayihJ9EYJqiUaRohK2dT9Hpxo86fw3DfoK6iuX+j8EabdE8jcHH5CuorqYP60cfUf2yFSpUqtKREZqFTqFNEWKmPKnpulMRXL9m/3T+lU6F6rsvho/lFXS/Zv90/pVOheq7L4aP5RSfRFeRHXfVl98O/ymiupoXXfVd98O/wAporkTTXSD7EqemFPQSFSHSlTgZpMZKlSpUiQqpurdLmIxvy6ew1dT0mByOrwJaxd7InDJnCkjnWHeR8Oi3M0nN3BWvRLu2huojHcRq6eRrz/t7qGn2NpJpFmO8uSAXJOe6Gc495xWTJi9m3Dn9ezlJl4Zg45VqWDcVAxgS2it1A3ojT3w2DXNkqZ1IuzoLflR8T5AxQFuw4KIjYrU4MqkaSzcELE+VA6a3f30kpGyjA9lWSMTC3liqbO4jt4C2R4jvWqLtoocaTNMkNLwD86vVCBg1zV1rkazRxRxTPPI2EAXZjWgYe0M4LIsFvgZC8XET+I5VoiypxpcsWqEo4DHOazrho5IHBGNtjVl3Z9oFQSzRx3IYgcCMMisnXtN1e3spbie7trZFx+63JPsyKpljk2XxyQUezDv2ENxE67Hi866KSTvLVH81riDcy3fAkg8Ybp1rr7X1evFnIG9UThVInHIm2dz2HiMehIT/wCpIzf6f6V0BoHRIPq2l20JGCsYz7zRprpwVRSORkdybFSpUqmViqJGKlTNyoIsjSpUhUgK5vs3+6f0qnQvVdl8NH8oq6b7Nvun9Ko0L1VZfDR/KKT6EvIjr3qu++Gf5TRfWhNd9V33w0nymi+tC6QvsxxT0wp6ZJCpwQBvTVk61qy6fNaQlMrccQL59HGAPfkkVFtLsZpSXkEXpyAUFN2g06H05x+Fef8AaftB4mS1PETsSelcZcXE0rM7yMSfbV8cNqyqWXa6Pb07SaZJ4UmJPlis3VO3Wk2EbBWaeYco499/aa8UlmlVsiRh+NPBLxZUnnR+NeweRtcHT692z1XWWwJPq0IOVihJH5nrWVa8UztJO7SSSEl2Y5JPtoAEgnatGw5+dU6rHULRo0s/nTNLTSVDRMdhVqgxTHyzVYXhdJfwajJIuIBq4+SF8nZxTrhmpYzBsVpIM4rn7NzG+DtW3A+VBquDpk588o0VjDRnfYigIbdX2bkGxiio5uFTmmtI8szk7HetkEm0ZpNpF8+mQzQcJXxY8J8jWcNOvUcdxO/Ao28RzXQIRw+ygLiaW3kJj3U9KtlwRhOT4A7271Kwth++4l68S5IrmNUkkvY5HlJYt1J610OoXj3C8DIcczmsO6k4YyOAeeAOtUZJ30bMKilbXJy9nC0V0A+5zXa6RbG4ntLUD05Bn3Z3/tXPQwHvA79XyTXd9hYPrF3Pen0Ih3ae09TTgt8kZMr2RbO0UYGOlPSpV0DmCpUqVAhUzcqekeVAmiBpCkaapCITfZt90/pVOheqrL4aP5RV0v2Te4/pVGheq7L4aP5RSfQl5Edd9V33w7/KaK60Lrvqu++Gf5TRfWhdC+zHWkxCgliABuSelIVVdxxzWs0cpIjdCHI5gY3oJrsHj1KyuUkCycSqhZsowyvUjbf8K801eYWbRR2c4mson44RyIBI2wdwdhkdcZHWtpNbGla3F9YLyW7KRI7QhDHxcm2Y+W/Lr5Vj36JdzTyMO7iL8IeEBo+PAJCgchuDsT7jWTNK1wWygk+DB1MZAdR4Mhc+ZAGazjgitORe+s24tu5Xl5sSM/2rNZSpwRXR0M92On2jnZ1UrBpUB6UKyMr8S86PZfOhJyUOVrRkSDG2y+JuMf8AFEwu0RBHLrQdvOHPCRhqNTeo0pKmT3OLtG7prrcx4B6YNaESlGKONuhrmLeaS0m7yM7dR5101jfw3keQd/bXJz4Hjf8Ah2NPnWWKXsuMIzn9KKgfC4qtMNsDTjwmsrxpmpTaCVlwcZoy1fHXFZ/BkZAP4UkYhsF8U4xlFg3GSOgEmEOPKqIl4wSwJoeCcBMHNWi9iRMKcVfuT7KdrXSI3CQhW8/fWPeQR4O3Or76+BVuHJwedCvcKIV4lLNzqmfL4L4fHlmbMAAQBtyA869O7NWH7O0e3gIHeY4n95ryHU7r9+oQ4ZTnboa2dH7ZajY8Ilfvoh0Yb/nWzTaeW2zDq88ZSpHrFKuf0ntbp+oAKz9zIf8AC1b6MrqGU5Bq5prsyLkekTgZp6zO0N1JZ6RPNBII5RjhYgHqM7HntmoSdKxmRc9o4577SjazGO2laRp+MAbKOR8tiT+Vb+n30OoW3f2xYx8RUFlK5I9hrx0OZLtRIcJHuQDsCRjb8Av/ADXpNjezWWh27m2igDNwxIGJAXGct/mOD+p8qoxZHJuxqLlwjoDSoTTLs3lt3rBQQxU8JyD7vzoutSISTi6ZXL9k/uNUaF6rsvho/lFXy/ZP7jVGheq7L4aP5RQ+iC8iOu+q774Z/lNF9TQmu+q774d/lNF9aF0g+w4zWN2p1s6Jp/fR27TyvkKoOAABuSfZWyKy+01vaT6PcNe2Yu0iXjEXIk+w9KGXYdu9blaPMlvZbiGLUIIlIRwrIYlVcjBI8Iwc+0dSKkt9cJa/VGUC18MrRMoPj9Dr5ADqKJe1+swWt9p1g1t4+5a2ZlKvj+Di3yf7+/nlju3uJEtEkjjZ2aRZCA4bGcY2wdsVgnF2y/JGP5HXD9Ijdr3cpAXhRwFLAlgWHt/5NC38RkWS7XaJZFiUefh/4/vRrq11CHCuMjZJccf55BOSKhHMDDFBIn2QkkcEc2IwP7YqWHK8UrMmbE7cZGM2SKFniLGtC4gaAqCc8SBs+8UKy5ruJrJG0YFcHTM942jfIo63uPCAelRdMcqpZSu451Da0WppmpGyybGnVprWUSQEA9R0NZsU5U+VHxTB155oaU1THFuDuJuafrMcx7uT9zL/AAt19xrahlB9LfauKeFH3o21vrqyA8XexfwtzrDl0dO4HQx61NVM7FGBHsp2VWG/Ks2y1GK8x3J4X6oxrQ8RXxJzrNJNcM2R2vmLB5IwsnFBKyHyG4P4VROL0jwyQezwnP6095c2liC1xME2zw82/KuZ1btFLMO7sA0SHnIfT/DyqMMU5vgU8sca5ZPW7+e1buEvjJOD4giAKvv51nrcXjj95cyNnc+KgbeBpZAN+HzrXEARFArp4sEUjmZ80pu7KUj86IVNtqdE86mfDtWlIosZOIHmc1u6Vr9/p5UxzFl6qxzWCDvU1bek4WOOSj1TRe1MF9wx3K93IevQ1hdq9YTULHMsXCLa6dGQNniG/Cc9CQrD8DXLWkinHebx8a8e/IZp7qdvrEltJKTEW/fcgSy5x/fJ/GuVqZJPajQpWg3TLZkSVLueKzYq0haTAkJIyB/FjYeQ35GrZ766uLmxWeVI4YSWRCwIznDO2RjowG3T25OdcFVTBVxGwHCGOOJuef03xT28LrKmYJxe3I/dRgHjVjtnBXcDn05c6yq64NEYur9HqmhyCbTY3RlZMsAUAA2JHTb8q0K4n6P9H1bTp55L927lgRj6wJFdsjBA3xjff2121dCPRDUQUcjSdlcv2TfdP6VRoXquy+Gj+UVfL6DfdP6VRoXqqy+Gj+UU30UfYjrvqy++Hf5TRXU0Lrvqy++Hf5TRXU++n6RH7MkDQGsftAW2dNSCR8+OOUZ4lxyG4395o+q52jSB2ndUiCnjZmwAPaelRkrRNHkurQPa30EksNzbGI7rvjHsyeXt399Tjklubh9Qm1CSK9CgrMEBZuQAwMDGCDy888q0Na/YMYK6dFdTnODh1WMD3spY/wDe9YBcRXAa2gKKRujy8Q4t984GOY/KufNu6sunklNJS9G3p+lwT6dwzsTPKe8DhtuuBjyx+tYt5ZyKTGsXAYyVIDA49+2a0rPU0EA4xwyQ+FkOxx5e/wD2oDVFS7uWuopEAYDDZ3YgeVZo7t3JBuwMPlZg6niMIQKRvnIoSS1YNGIvGHj4x+W/5YNFQtOkqmMKxJ9I8iPI56VY7dxcqzI0XhbwN0yOh6ituHUTxPgpniUjIxlarZfzo26hW3kVFOQUVj7yN6oJBPtruQkskFJezFzGVMEaPiG4/GmCSRgcJ2okjflTUbSakTgnyOEjHvouNwVKk7EVngfhU0Yr1zTHZorw78PP31RcXd5GCEupkXyDmoQ3KxnxdaFnlaYkRj+9VzUSyLfoFZw0jSMxZzzZjk1O2t3mY9BV8NkoPE5yaNUqi4XalGA3PktghSFcCrMg1Txjh2Oakr1akQkTY4qBbekxzUDvUkityExydqsgjaSQDOPCxz54FSt4gyu8g8PA/Cf8wx/uKsBCxI7NwkJwxgcznOSfZvXP1WrULjDsux42+WO0pCxrEoJMYzt1DZ3o/TrG4mnIiXjb0mkdthzwT5b46VlRSohwIhIehYkD+1dZpzrDpsSpgPN4mx1J5/2NcbJN9mqNHOADgljiST6wZWZ1kIwnT0sjJ9n96PFzb2ssMdrbTXX1iJkmnmbu34iN8b+HA6Z3652w99fmOa4EE20j7x52J2OfzGcmn0jSri9uuG3aCZwMiOOdD4c/ezjfnVsJO7oujlW/dNWdn2EjsrCx+pQXKPO+ZWjU5CgYHMDGeWcdTXVVm6FYCxsgr2sEM7en3RLZ8ssdz+ZrSroQuuSrJNybbK5vs2+6f0qjQvVVl8NH8oq+b7Nvun9Ko0PfSrL4aP5RUn0VryI696rvvh3+U0V50Lrvqu/+Hf5TRXU010L7MZ2VFZ3IVVGSScACuC17VJdVlwAwtVOYo8Yz/nYefkOnvrtdRs1v7OS1eR41kwCUxnnnG/T2Vzd/2duYIXmW4hlRdyGQocfmay6n8jVR6LI17ORljdjzA91CTQspw3Gp54IA/wBK7aLs1fROly7WpVBx8HG3i288bUHfWd0Io9VaKznjt1ZjBPxEMM+fv6VnjhlttlyjFwbvkwE7PSPZxXEt3BCGGVV5fEB08IBbl0xVN/Bc2ZyJ0miHjyF7vxYxnH/ea2LO+j1u4t47VXjLT4McoGFLBjkMP9qLGnQvqY0ycssxdg8keCNlJxv7h0oeNt1EjsT6ZyJuRchlYyFmOUBJb8KlJGpUo7tE2d42XKr7MdK6S10s6drMDTBWbxFOBs4xt1HtNXa7Hb3ZWJ4h9ZwTHIVyOROD+RqxY7VDhglki5I45z3lrcBsMy8BBG/Lbn+NU6laLaXCpGxYFAxJHI16fb9l7ay0x+AhzOg7wMNj7B7K88uvHJdhhlkURg+XirRgyvBS9FGXT3FSXZkH201dP2l7Iy6HpkV5JdpMWcKyKhHDkE7HO/L2VzArqxkpK0YWnF0x8bVWcirRTMKnRW3yDTcsjnQd1I8ZBQ4zzo+SIN1oeSANjPnVE0zVjkvYPDdzhgjsRnrRv70r6TfjQgsw1wGY7A8q2BGMVHGnZLI0laKIA2BxGixsKiiDHlTk42rSlRlk2xmJzViRSGHvQvgL8AbP+LyqrG49tdFpFrHPdGwkLdzHOzHfcgD/AIFZtRqPx/GPZdhwvIzMlXx/Vog0nBI3o8yDipGMZWIxRqSfFnxHA68XT8PKtTVdCNrfpEJyI7p/3YG+M/xVp32hWaaVNwKxuFXIlZjnbpjliuN+Ntts3LFLmvRzCzwwFSvGBxeIK+cjPljrTmS8bJjEkavy4jwgDyH+9XadY8V4sLABy3BxcWQPbjFaaxnS7gOzkqsgRu6JXizyyKjsvsIwclfow40YtjgGxx6Wd6LhXBVuDBG4PUVratDaR3dpK5mMt1L412Klem/MHb/vrbqNvBC8LQpwcecqvLpvufbSljkk2vRNYXTlfRo6D2juLQrFeytPa9WbJeIeeeZHmDv+ldwrK6hkIZSMgjkRXl7yw268UqsQvLhAruOy6XEemASlDCTmDDEkJ5Hboc49lXabJJ/FlUkas32b/dP6VVoXquy+Gj+UVbL9m/3TVOheq7L4aP5RWx9Fa8j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7" cstate="print"/>
          <a:srcRect l="31955" t="16755" r="33322" b="23986"/>
          <a:stretch>
            <a:fillRect/>
          </a:stretch>
        </p:blipFill>
        <p:spPr bwMode="auto">
          <a:xfrm>
            <a:off x="8770395" y="6268120"/>
            <a:ext cx="381000" cy="4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7" name="TextBox 436"/>
          <p:cNvSpPr txBox="1"/>
          <p:nvPr/>
        </p:nvSpPr>
        <p:spPr>
          <a:xfrm>
            <a:off x="8269040" y="6484395"/>
            <a:ext cx="605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ಎಮ್. ಎಸ್. ರಾಮಯ್ಯ</a:t>
            </a: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5469145" y="4820320"/>
            <a:ext cx="381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8" name="TextBox 437"/>
          <p:cNvSpPr txBox="1"/>
          <p:nvPr/>
        </p:nvSpPr>
        <p:spPr>
          <a:xfrm>
            <a:off x="4970780" y="5044440"/>
            <a:ext cx="60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 smtClean="0"/>
              <a:t>ಶಿವಕುಮಾರ ಸ್ವಾಮಿ </a:t>
            </a:r>
            <a:endParaRPr lang="kn-IN" sz="400" b="1" dirty="0" smtClean="0"/>
          </a:p>
        </p:txBody>
      </p:sp>
      <p:pic>
        <p:nvPicPr>
          <p:cNvPr id="439" name="Picture 438"/>
          <p:cNvPicPr/>
          <p:nvPr/>
        </p:nvPicPr>
        <p:blipFill>
          <a:blip r:embed="rId29" cstate="print"/>
          <a:srcRect r="20000"/>
          <a:stretch>
            <a:fillRect/>
          </a:stretch>
        </p:blipFill>
        <p:spPr bwMode="auto">
          <a:xfrm>
            <a:off x="152400" y="6705600"/>
            <a:ext cx="402943" cy="457200"/>
          </a:xfrm>
          <a:prstGeom prst="rect">
            <a:avLst/>
          </a:prstGeom>
          <a:noFill/>
        </p:spPr>
      </p:pic>
      <p:sp>
        <p:nvSpPr>
          <p:cNvPr id="440" name="TextBox 439"/>
          <p:cNvSpPr txBox="1"/>
          <p:nvPr/>
        </p:nvSpPr>
        <p:spPr>
          <a:xfrm>
            <a:off x="41032" y="7127632"/>
            <a:ext cx="457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n-IN" sz="500" b="1" dirty="0" smtClean="0"/>
              <a:t>ತಿರುಮಲಾಂಬ</a:t>
            </a:r>
          </a:p>
        </p:txBody>
      </p:sp>
      <p:sp>
        <p:nvSpPr>
          <p:cNvPr id="441" name="TextBox 440"/>
          <p:cNvSpPr txBox="1"/>
          <p:nvPr/>
        </p:nvSpPr>
        <p:spPr>
          <a:xfrm>
            <a:off x="-154598" y="6417654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Black" pitchFamily="34" charset="0"/>
                <a:cs typeface="Arial" pitchFamily="34" charset="0"/>
              </a:rPr>
              <a:t>25</a:t>
            </a:r>
            <a:endParaRPr lang="en-US" sz="2000" dirty="0"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0"/>
          <a:srcRect l="7333" t="11905" r="60667" b="11905"/>
          <a:stretch/>
        </p:blipFill>
        <p:spPr>
          <a:xfrm>
            <a:off x="6270489" y="10952507"/>
            <a:ext cx="367378" cy="489838"/>
          </a:xfrm>
          <a:prstGeom prst="rect">
            <a:avLst/>
          </a:prstGeom>
        </p:spPr>
      </p:pic>
      <p:sp>
        <p:nvSpPr>
          <p:cNvPr id="442" name="TextBox 441"/>
          <p:cNvSpPr txBox="1"/>
          <p:nvPr/>
        </p:nvSpPr>
        <p:spPr>
          <a:xfrm>
            <a:off x="5735912" y="11189887"/>
            <a:ext cx="60553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500" b="1" dirty="0"/>
              <a:t>ಕೆಂಪೇಗೌಡರು</a:t>
            </a:r>
            <a:endParaRPr lang="kn-IN" sz="500" b="1" dirty="0" smtClean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330624" y="5635561"/>
            <a:ext cx="1159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800" dirty="0">
                <a:latin typeface="Noto Sans Kannada" pitchFamily="2" charset="0"/>
                <a:cs typeface="Noto Sans Kannada" pitchFamily="2" charset="0"/>
              </a:rPr>
              <a:t>ಉಷಾ ಮೇಹತಾ (25), ಮಹಾಶಿವರಾತ್ರಿ, ಗುಡ್ ಫ್ರೈಡೇ, </a:t>
            </a:r>
            <a:r>
              <a:rPr lang="kn-IN" sz="800" dirty="0" smtClean="0">
                <a:latin typeface="Noto Sans Kannada" pitchFamily="2" charset="0"/>
                <a:cs typeface="Noto Sans Kannada" pitchFamily="2" charset="0"/>
              </a:rPr>
              <a:t>ರಮಜಾನ್</a:t>
            </a:r>
            <a:endParaRPr lang="en-IN" sz="800" dirty="0">
              <a:latin typeface="Noto Sans Kannada" pitchFamily="2" charset="0"/>
              <a:cs typeface="Noto Sans Kannada" pitchFamily="2" charset="0"/>
            </a:endParaRPr>
          </a:p>
        </p:txBody>
      </p:sp>
      <p:sp>
        <p:nvSpPr>
          <p:cNvPr id="443" name="TextBox 442"/>
          <p:cNvSpPr txBox="1"/>
          <p:nvPr/>
        </p:nvSpPr>
        <p:spPr>
          <a:xfrm rot="16200000">
            <a:off x="-292439" y="7717632"/>
            <a:ext cx="1159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800" dirty="0">
                <a:latin typeface="Noto Sans Kannada" pitchFamily="2" charset="0"/>
                <a:cs typeface="Noto Sans Kannada" pitchFamily="2" charset="0"/>
              </a:rPr>
              <a:t>ಹೊಳಿಕಾ ದಹನ, ಹೊಳಿ, ದೋಲ್ಯಾತ್ರಾ, ಈಸ್ಟರ್ ಡೇ</a:t>
            </a:r>
            <a:endParaRPr lang="en-IN" sz="800" dirty="0">
              <a:latin typeface="Noto Sans Kannada" pitchFamily="2" charset="0"/>
              <a:cs typeface="Noto Sans Kannada" pitchFamily="2" charset="0"/>
            </a:endParaRPr>
          </a:p>
        </p:txBody>
      </p:sp>
      <p:sp>
        <p:nvSpPr>
          <p:cNvPr id="444" name="TextBox 443"/>
          <p:cNvSpPr txBox="1"/>
          <p:nvPr/>
        </p:nvSpPr>
        <p:spPr>
          <a:xfrm rot="16200000">
            <a:off x="7694242" y="6333812"/>
            <a:ext cx="3300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800" dirty="0">
                <a:latin typeface="Noto Sans Kannada" pitchFamily="2" charset="0"/>
                <a:cs typeface="Noto Sans Kannada" pitchFamily="2" charset="0"/>
              </a:rPr>
              <a:t>ಮೇಸದಿಯಲ್ಲಿ/ವೈಶಾಖಾದಿ, ರಾಮ ನವಮಿ, ಮಹಾವೀರ ಜಯಂತಿ, ಮೊದಲನೆಯ ಪಾಸೋವರ್ ದಿನ</a:t>
            </a:r>
            <a:endParaRPr lang="en-IN" sz="800" dirty="0">
              <a:latin typeface="Noto Sans Kannada" pitchFamily="2" charset="0"/>
              <a:cs typeface="Noto Sans Kannada" pitchFamily="2" charset="0"/>
            </a:endParaRPr>
          </a:p>
        </p:txBody>
      </p:sp>
      <p:sp>
        <p:nvSpPr>
          <p:cNvPr id="446" name="TextBox 445"/>
          <p:cNvSpPr txBox="1"/>
          <p:nvPr/>
        </p:nvSpPr>
        <p:spPr>
          <a:xfrm rot="16200000">
            <a:off x="-1315048" y="10105453"/>
            <a:ext cx="31669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800" dirty="0">
                <a:latin typeface="Noto Sans Kannada" pitchFamily="2" charset="0"/>
                <a:cs typeface="Noto Sans Kannada" pitchFamily="2" charset="0"/>
              </a:rPr>
              <a:t>ರವೀಂದ್ರನಾಥ್ ಠಾಗೋರ್ (8), ಬುದ್ಧ ಪೂರ್ಣಿಮಾ/ವೇಸಾಕ್ (23)</a:t>
            </a:r>
            <a:endParaRPr lang="en-IN" sz="800" dirty="0">
              <a:latin typeface="Noto Sans Kannada" pitchFamily="2" charset="0"/>
              <a:cs typeface="Noto Sans Kannada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41028" y="6261099"/>
            <a:ext cx="406410" cy="47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/>
          <p:cNvSpPr txBox="1"/>
          <p:nvPr/>
        </p:nvSpPr>
        <p:spPr>
          <a:xfrm>
            <a:off x="1609725" y="24825"/>
            <a:ext cx="63817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4000" b="1" dirty="0" smtClean="0"/>
              <a:t>ಕನ್ನಡ ಸಾಹಿತ್ಯ ಉಪಾಸನೆ</a:t>
            </a:r>
            <a:endParaRPr lang="en-US" sz="4000" b="1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457200" y="1066800"/>
          <a:ext cx="4114800" cy="335279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2" name="Group 52"/>
          <p:cNvGrpSpPr/>
          <p:nvPr/>
        </p:nvGrpSpPr>
        <p:grpSpPr>
          <a:xfrm>
            <a:off x="457200" y="1021080"/>
            <a:ext cx="4114800" cy="584775"/>
            <a:chOff x="457200" y="1021080"/>
            <a:chExt cx="4114800" cy="584775"/>
          </a:xfrm>
        </p:grpSpPr>
        <p:sp>
          <p:nvSpPr>
            <p:cNvPr id="22" name="TextBox 21"/>
            <p:cNvSpPr txBox="1"/>
            <p:nvPr/>
          </p:nvSpPr>
          <p:spPr>
            <a:xfrm>
              <a:off x="4572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954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026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7338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53"/>
          <p:cNvGrpSpPr/>
          <p:nvPr/>
        </p:nvGrpSpPr>
        <p:grpSpPr>
          <a:xfrm>
            <a:off x="457200" y="1510725"/>
            <a:ext cx="4114800" cy="584775"/>
            <a:chOff x="457200" y="1402259"/>
            <a:chExt cx="4114800" cy="584775"/>
          </a:xfrm>
        </p:grpSpPr>
        <p:sp>
          <p:nvSpPr>
            <p:cNvPr id="27" name="TextBox 26"/>
            <p:cNvSpPr txBox="1"/>
            <p:nvPr/>
          </p:nvSpPr>
          <p:spPr>
            <a:xfrm>
              <a:off x="4572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2954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8026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90322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7338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54"/>
          <p:cNvGrpSpPr/>
          <p:nvPr/>
        </p:nvGrpSpPr>
        <p:grpSpPr>
          <a:xfrm>
            <a:off x="434340" y="1981200"/>
            <a:ext cx="4152900" cy="584775"/>
            <a:chOff x="495300" y="1699350"/>
            <a:chExt cx="4152900" cy="584775"/>
          </a:xfrm>
        </p:grpSpPr>
        <p:sp>
          <p:nvSpPr>
            <p:cNvPr id="32" name="TextBox 31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55"/>
          <p:cNvGrpSpPr/>
          <p:nvPr/>
        </p:nvGrpSpPr>
        <p:grpSpPr>
          <a:xfrm>
            <a:off x="419100" y="2461260"/>
            <a:ext cx="4152900" cy="584775"/>
            <a:chOff x="495300" y="1699350"/>
            <a:chExt cx="4152900" cy="584775"/>
          </a:xfrm>
        </p:grpSpPr>
        <p:sp>
          <p:nvSpPr>
            <p:cNvPr id="57" name="TextBox 56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61"/>
          <p:cNvGrpSpPr/>
          <p:nvPr/>
        </p:nvGrpSpPr>
        <p:grpSpPr>
          <a:xfrm>
            <a:off x="419100" y="2933700"/>
            <a:ext cx="4152900" cy="584775"/>
            <a:chOff x="495300" y="1699350"/>
            <a:chExt cx="4152900" cy="584775"/>
          </a:xfrm>
        </p:grpSpPr>
        <p:sp>
          <p:nvSpPr>
            <p:cNvPr id="63" name="TextBox 62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67"/>
          <p:cNvGrpSpPr/>
          <p:nvPr/>
        </p:nvGrpSpPr>
        <p:grpSpPr>
          <a:xfrm>
            <a:off x="419100" y="3415725"/>
            <a:ext cx="4152900" cy="584775"/>
            <a:chOff x="495300" y="1699350"/>
            <a:chExt cx="4152900" cy="584775"/>
          </a:xfrm>
        </p:grpSpPr>
        <p:sp>
          <p:nvSpPr>
            <p:cNvPr id="69" name="TextBox 68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8" name="Group 73"/>
          <p:cNvGrpSpPr/>
          <p:nvPr/>
        </p:nvGrpSpPr>
        <p:grpSpPr>
          <a:xfrm>
            <a:off x="419100" y="3911025"/>
            <a:ext cx="4152900" cy="584775"/>
            <a:chOff x="495300" y="1699350"/>
            <a:chExt cx="4152900" cy="584775"/>
          </a:xfrm>
        </p:grpSpPr>
        <p:sp>
          <p:nvSpPr>
            <p:cNvPr id="75" name="TextBox 74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82" name="Rectangle 81"/>
          <p:cNvSpPr/>
          <p:nvPr/>
        </p:nvSpPr>
        <p:spPr>
          <a:xfrm>
            <a:off x="381000" y="682508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ಜುಲೈ</a:t>
            </a:r>
            <a:endParaRPr lang="en-US" sz="2000" b="1" dirty="0"/>
          </a:p>
        </p:txBody>
      </p:sp>
      <p:graphicFrame>
        <p:nvGraphicFramePr>
          <p:cNvPr id="127" name="Table 126"/>
          <p:cNvGraphicFramePr>
            <a:graphicFrameLocks noGrp="1"/>
          </p:cNvGraphicFramePr>
          <p:nvPr/>
        </p:nvGraphicFramePr>
        <p:xfrm>
          <a:off x="5029200" y="1070670"/>
          <a:ext cx="4114800" cy="3352797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9" name="Group 127"/>
          <p:cNvGrpSpPr/>
          <p:nvPr/>
        </p:nvGrpSpPr>
        <p:grpSpPr>
          <a:xfrm>
            <a:off x="5029200" y="1024950"/>
            <a:ext cx="4114800" cy="584775"/>
            <a:chOff x="457200" y="1021080"/>
            <a:chExt cx="4114800" cy="584775"/>
          </a:xfrm>
        </p:grpSpPr>
        <p:sp>
          <p:nvSpPr>
            <p:cNvPr id="129" name="TextBox 128"/>
            <p:cNvSpPr txBox="1"/>
            <p:nvPr/>
          </p:nvSpPr>
          <p:spPr>
            <a:xfrm>
              <a:off x="4572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2954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208026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37338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133"/>
          <p:cNvGrpSpPr/>
          <p:nvPr/>
        </p:nvGrpSpPr>
        <p:grpSpPr>
          <a:xfrm>
            <a:off x="5029200" y="1462620"/>
            <a:ext cx="4114800" cy="636750"/>
            <a:chOff x="457200" y="1350284"/>
            <a:chExt cx="4114800" cy="636750"/>
          </a:xfrm>
        </p:grpSpPr>
        <p:sp>
          <p:nvSpPr>
            <p:cNvPr id="135" name="TextBox 134"/>
            <p:cNvSpPr txBox="1"/>
            <p:nvPr/>
          </p:nvSpPr>
          <p:spPr>
            <a:xfrm>
              <a:off x="4572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12954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208026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755107" y="1350284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37338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oup 139"/>
          <p:cNvGrpSpPr/>
          <p:nvPr/>
        </p:nvGrpSpPr>
        <p:grpSpPr>
          <a:xfrm>
            <a:off x="5006340" y="1985070"/>
            <a:ext cx="3978994" cy="584775"/>
            <a:chOff x="495300" y="1699350"/>
            <a:chExt cx="3978994" cy="584775"/>
          </a:xfrm>
        </p:grpSpPr>
        <p:sp>
          <p:nvSpPr>
            <p:cNvPr id="141" name="TextBox 140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3636094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145"/>
          <p:cNvGrpSpPr/>
          <p:nvPr/>
        </p:nvGrpSpPr>
        <p:grpSpPr>
          <a:xfrm>
            <a:off x="4991100" y="2465130"/>
            <a:ext cx="4152900" cy="584775"/>
            <a:chOff x="495300" y="1699350"/>
            <a:chExt cx="4152900" cy="584775"/>
          </a:xfrm>
        </p:grpSpPr>
        <p:sp>
          <p:nvSpPr>
            <p:cNvPr id="147" name="TextBox 146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2812482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151"/>
          <p:cNvGrpSpPr/>
          <p:nvPr/>
        </p:nvGrpSpPr>
        <p:grpSpPr>
          <a:xfrm>
            <a:off x="4991100" y="2937570"/>
            <a:ext cx="4152900" cy="584775"/>
            <a:chOff x="495300" y="1699350"/>
            <a:chExt cx="4152900" cy="584775"/>
          </a:xfrm>
        </p:grpSpPr>
        <p:sp>
          <p:nvSpPr>
            <p:cNvPr id="153" name="TextBox 152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oup 157"/>
          <p:cNvGrpSpPr/>
          <p:nvPr/>
        </p:nvGrpSpPr>
        <p:grpSpPr>
          <a:xfrm>
            <a:off x="4991100" y="3419595"/>
            <a:ext cx="4152900" cy="584775"/>
            <a:chOff x="495300" y="1699350"/>
            <a:chExt cx="4152900" cy="584775"/>
          </a:xfrm>
        </p:grpSpPr>
        <p:sp>
          <p:nvSpPr>
            <p:cNvPr id="159" name="TextBox 158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5" name="Group 163"/>
          <p:cNvGrpSpPr/>
          <p:nvPr/>
        </p:nvGrpSpPr>
        <p:grpSpPr>
          <a:xfrm>
            <a:off x="4991100" y="3914895"/>
            <a:ext cx="4152900" cy="584775"/>
            <a:chOff x="495300" y="1699350"/>
            <a:chExt cx="4152900" cy="584775"/>
          </a:xfrm>
        </p:grpSpPr>
        <p:sp>
          <p:nvSpPr>
            <p:cNvPr id="165" name="TextBox 164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170" name="Rectangle 169"/>
          <p:cNvSpPr/>
          <p:nvPr/>
        </p:nvSpPr>
        <p:spPr>
          <a:xfrm>
            <a:off x="4953000" y="660500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ಆಗಸ್ಟ್ </a:t>
            </a:r>
            <a:endParaRPr lang="en-US" sz="2000" b="1" dirty="0"/>
          </a:p>
        </p:txBody>
      </p:sp>
      <p:graphicFrame>
        <p:nvGraphicFramePr>
          <p:cNvPr id="173" name="Table 172"/>
          <p:cNvGraphicFramePr>
            <a:graphicFrameLocks noGrp="1"/>
          </p:cNvGraphicFramePr>
          <p:nvPr/>
        </p:nvGraphicFramePr>
        <p:xfrm>
          <a:off x="457200" y="4819710"/>
          <a:ext cx="4114800" cy="335279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16" name="Group 173"/>
          <p:cNvGrpSpPr/>
          <p:nvPr/>
        </p:nvGrpSpPr>
        <p:grpSpPr>
          <a:xfrm>
            <a:off x="279400" y="4773990"/>
            <a:ext cx="4292600" cy="584775"/>
            <a:chOff x="279400" y="1021080"/>
            <a:chExt cx="4292600" cy="584775"/>
          </a:xfrm>
        </p:grpSpPr>
        <p:sp>
          <p:nvSpPr>
            <p:cNvPr id="175" name="TextBox 174"/>
            <p:cNvSpPr txBox="1"/>
            <p:nvPr/>
          </p:nvSpPr>
          <p:spPr>
            <a:xfrm>
              <a:off x="279400" y="102108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12954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208026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37338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7" name="Group 179"/>
          <p:cNvGrpSpPr/>
          <p:nvPr/>
        </p:nvGrpSpPr>
        <p:grpSpPr>
          <a:xfrm>
            <a:off x="717600" y="5201635"/>
            <a:ext cx="3854400" cy="646775"/>
            <a:chOff x="717600" y="1340259"/>
            <a:chExt cx="3854400" cy="646775"/>
          </a:xfrm>
        </p:grpSpPr>
        <p:sp>
          <p:nvSpPr>
            <p:cNvPr id="181" name="TextBox 180"/>
            <p:cNvSpPr txBox="1"/>
            <p:nvPr/>
          </p:nvSpPr>
          <p:spPr>
            <a:xfrm>
              <a:off x="717600" y="1340259"/>
              <a:ext cx="8382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3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12954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208026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290322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37338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8" name="Group 185"/>
          <p:cNvGrpSpPr/>
          <p:nvPr/>
        </p:nvGrpSpPr>
        <p:grpSpPr>
          <a:xfrm>
            <a:off x="434340" y="5734110"/>
            <a:ext cx="4152900" cy="584775"/>
            <a:chOff x="495300" y="1699350"/>
            <a:chExt cx="4152900" cy="584775"/>
          </a:xfrm>
        </p:grpSpPr>
        <p:sp>
          <p:nvSpPr>
            <p:cNvPr id="187" name="TextBox 186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91"/>
          <p:cNvGrpSpPr/>
          <p:nvPr/>
        </p:nvGrpSpPr>
        <p:grpSpPr>
          <a:xfrm>
            <a:off x="419100" y="6214170"/>
            <a:ext cx="4152900" cy="584775"/>
            <a:chOff x="495300" y="1699350"/>
            <a:chExt cx="4152900" cy="584775"/>
          </a:xfrm>
        </p:grpSpPr>
        <p:sp>
          <p:nvSpPr>
            <p:cNvPr id="193" name="TextBox 192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37" name="Group 197"/>
          <p:cNvGrpSpPr/>
          <p:nvPr/>
        </p:nvGrpSpPr>
        <p:grpSpPr>
          <a:xfrm>
            <a:off x="419100" y="6686610"/>
            <a:ext cx="4152900" cy="584775"/>
            <a:chOff x="495300" y="1699350"/>
            <a:chExt cx="4152900" cy="584775"/>
          </a:xfrm>
        </p:grpSpPr>
        <p:sp>
          <p:nvSpPr>
            <p:cNvPr id="199" name="TextBox 198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38" name="Group 203"/>
          <p:cNvGrpSpPr/>
          <p:nvPr/>
        </p:nvGrpSpPr>
        <p:grpSpPr>
          <a:xfrm>
            <a:off x="290136" y="7168635"/>
            <a:ext cx="4281864" cy="584775"/>
            <a:chOff x="366336" y="1699350"/>
            <a:chExt cx="4281864" cy="584775"/>
          </a:xfrm>
        </p:grpSpPr>
        <p:sp>
          <p:nvSpPr>
            <p:cNvPr id="205" name="TextBox 204"/>
            <p:cNvSpPr txBox="1"/>
            <p:nvPr/>
          </p:nvSpPr>
          <p:spPr>
            <a:xfrm>
              <a:off x="366336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39" name="Group 209"/>
          <p:cNvGrpSpPr/>
          <p:nvPr/>
        </p:nvGrpSpPr>
        <p:grpSpPr>
          <a:xfrm>
            <a:off x="419100" y="7663935"/>
            <a:ext cx="4152900" cy="584775"/>
            <a:chOff x="495300" y="1699350"/>
            <a:chExt cx="4152900" cy="584775"/>
          </a:xfrm>
        </p:grpSpPr>
        <p:sp>
          <p:nvSpPr>
            <p:cNvPr id="211" name="TextBox 210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216" name="Rectangle 215"/>
          <p:cNvSpPr/>
          <p:nvPr/>
        </p:nvSpPr>
        <p:spPr>
          <a:xfrm>
            <a:off x="381000" y="4418166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ಸೆಪ್ಟೆಂಬರ್</a:t>
            </a:r>
            <a:endParaRPr lang="en-US" sz="2000" b="1" dirty="0"/>
          </a:p>
        </p:txBody>
      </p:sp>
      <p:graphicFrame>
        <p:nvGraphicFramePr>
          <p:cNvPr id="217" name="Table 216"/>
          <p:cNvGraphicFramePr>
            <a:graphicFrameLocks noGrp="1"/>
          </p:cNvGraphicFramePr>
          <p:nvPr/>
        </p:nvGraphicFramePr>
        <p:xfrm>
          <a:off x="5029200" y="4823580"/>
          <a:ext cx="4114800" cy="3352797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40" name="Group 217"/>
          <p:cNvGrpSpPr/>
          <p:nvPr/>
        </p:nvGrpSpPr>
        <p:grpSpPr>
          <a:xfrm>
            <a:off x="5029200" y="4777860"/>
            <a:ext cx="4114800" cy="584775"/>
            <a:chOff x="457200" y="1021080"/>
            <a:chExt cx="4114800" cy="584775"/>
          </a:xfrm>
        </p:grpSpPr>
        <p:sp>
          <p:nvSpPr>
            <p:cNvPr id="219" name="TextBox 218"/>
            <p:cNvSpPr txBox="1"/>
            <p:nvPr/>
          </p:nvSpPr>
          <p:spPr>
            <a:xfrm>
              <a:off x="4572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12954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208026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2" name="TextBox 221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37338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1" name="Group 223"/>
          <p:cNvGrpSpPr/>
          <p:nvPr/>
        </p:nvGrpSpPr>
        <p:grpSpPr>
          <a:xfrm>
            <a:off x="5029200" y="5267505"/>
            <a:ext cx="3956775" cy="584775"/>
            <a:chOff x="457200" y="1402259"/>
            <a:chExt cx="3956775" cy="584775"/>
          </a:xfrm>
        </p:grpSpPr>
        <p:sp>
          <p:nvSpPr>
            <p:cNvPr id="225" name="TextBox 224"/>
            <p:cNvSpPr txBox="1"/>
            <p:nvPr/>
          </p:nvSpPr>
          <p:spPr>
            <a:xfrm>
              <a:off x="4572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12954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208026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290322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3575775" y="1402259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2" name="Group 229"/>
          <p:cNvGrpSpPr/>
          <p:nvPr/>
        </p:nvGrpSpPr>
        <p:grpSpPr>
          <a:xfrm>
            <a:off x="5006340" y="5737980"/>
            <a:ext cx="4152900" cy="584775"/>
            <a:chOff x="495300" y="1699350"/>
            <a:chExt cx="4152900" cy="584775"/>
          </a:xfrm>
        </p:grpSpPr>
        <p:sp>
          <p:nvSpPr>
            <p:cNvPr id="231" name="TextBox 230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3" name="Group 235"/>
          <p:cNvGrpSpPr/>
          <p:nvPr/>
        </p:nvGrpSpPr>
        <p:grpSpPr>
          <a:xfrm>
            <a:off x="4804827" y="6206064"/>
            <a:ext cx="4339173" cy="596751"/>
            <a:chOff x="309027" y="1687374"/>
            <a:chExt cx="4339173" cy="596751"/>
          </a:xfrm>
        </p:grpSpPr>
        <p:sp>
          <p:nvSpPr>
            <p:cNvPr id="238" name="TextBox 237"/>
            <p:cNvSpPr txBox="1"/>
            <p:nvPr/>
          </p:nvSpPr>
          <p:spPr>
            <a:xfrm>
              <a:off x="1161248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309027" y="1687374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4" name="Group 241"/>
          <p:cNvGrpSpPr/>
          <p:nvPr/>
        </p:nvGrpSpPr>
        <p:grpSpPr>
          <a:xfrm>
            <a:off x="4991100" y="6690480"/>
            <a:ext cx="4152900" cy="584775"/>
            <a:chOff x="495300" y="1699350"/>
            <a:chExt cx="4152900" cy="584775"/>
          </a:xfrm>
        </p:grpSpPr>
        <p:sp>
          <p:nvSpPr>
            <p:cNvPr id="243" name="TextBox 242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1933728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5" name="Group 247"/>
          <p:cNvGrpSpPr/>
          <p:nvPr/>
        </p:nvGrpSpPr>
        <p:grpSpPr>
          <a:xfrm>
            <a:off x="4991100" y="7146062"/>
            <a:ext cx="4152900" cy="611218"/>
            <a:chOff x="495300" y="1672907"/>
            <a:chExt cx="4152900" cy="611218"/>
          </a:xfrm>
        </p:grpSpPr>
        <p:sp>
          <p:nvSpPr>
            <p:cNvPr id="249" name="TextBox 248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1977114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2847100" y="1672907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18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6" name="Group 253"/>
          <p:cNvGrpSpPr/>
          <p:nvPr/>
        </p:nvGrpSpPr>
        <p:grpSpPr>
          <a:xfrm>
            <a:off x="4991100" y="7667805"/>
            <a:ext cx="4152900" cy="584775"/>
            <a:chOff x="495300" y="1699350"/>
            <a:chExt cx="4152900" cy="584775"/>
          </a:xfrm>
        </p:grpSpPr>
        <p:sp>
          <p:nvSpPr>
            <p:cNvPr id="255" name="TextBox 254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7" name="TextBox 25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260" name="Rectangle 259"/>
          <p:cNvSpPr/>
          <p:nvPr/>
        </p:nvSpPr>
        <p:spPr>
          <a:xfrm>
            <a:off x="4953000" y="4404784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ಅಕ್ಟೋಬರ್</a:t>
            </a:r>
            <a:endParaRPr lang="en-US" sz="2000" b="1" dirty="0"/>
          </a:p>
        </p:txBody>
      </p:sp>
      <p:graphicFrame>
        <p:nvGraphicFramePr>
          <p:cNvPr id="349" name="Table 348"/>
          <p:cNvGraphicFramePr>
            <a:graphicFrameLocks noGrp="1"/>
          </p:cNvGraphicFramePr>
          <p:nvPr/>
        </p:nvGraphicFramePr>
        <p:xfrm>
          <a:off x="397934" y="8553510"/>
          <a:ext cx="4114800" cy="3352797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47" name="Group 349"/>
          <p:cNvGrpSpPr/>
          <p:nvPr/>
        </p:nvGrpSpPr>
        <p:grpSpPr>
          <a:xfrm>
            <a:off x="397934" y="8507790"/>
            <a:ext cx="4114800" cy="584775"/>
            <a:chOff x="457200" y="1021080"/>
            <a:chExt cx="4114800" cy="584775"/>
          </a:xfrm>
        </p:grpSpPr>
        <p:sp>
          <p:nvSpPr>
            <p:cNvPr id="351" name="TextBox 350"/>
            <p:cNvSpPr txBox="1"/>
            <p:nvPr/>
          </p:nvSpPr>
          <p:spPr>
            <a:xfrm>
              <a:off x="4572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2" name="TextBox 351"/>
            <p:cNvSpPr txBox="1"/>
            <p:nvPr/>
          </p:nvSpPr>
          <p:spPr>
            <a:xfrm>
              <a:off x="12954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3" name="TextBox 352"/>
            <p:cNvSpPr txBox="1"/>
            <p:nvPr/>
          </p:nvSpPr>
          <p:spPr>
            <a:xfrm>
              <a:off x="208026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4" name="TextBox 353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5" name="TextBox 354"/>
            <p:cNvSpPr txBox="1"/>
            <p:nvPr/>
          </p:nvSpPr>
          <p:spPr>
            <a:xfrm>
              <a:off x="37338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355"/>
          <p:cNvGrpSpPr/>
          <p:nvPr/>
        </p:nvGrpSpPr>
        <p:grpSpPr>
          <a:xfrm>
            <a:off x="397934" y="8997435"/>
            <a:ext cx="4114800" cy="584775"/>
            <a:chOff x="457200" y="1402259"/>
            <a:chExt cx="4114800" cy="584775"/>
          </a:xfrm>
        </p:grpSpPr>
        <p:sp>
          <p:nvSpPr>
            <p:cNvPr id="357" name="TextBox 356"/>
            <p:cNvSpPr txBox="1"/>
            <p:nvPr/>
          </p:nvSpPr>
          <p:spPr>
            <a:xfrm>
              <a:off x="4572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8" name="TextBox 357"/>
            <p:cNvSpPr txBox="1"/>
            <p:nvPr/>
          </p:nvSpPr>
          <p:spPr>
            <a:xfrm>
              <a:off x="12954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59" name="TextBox 358"/>
            <p:cNvSpPr txBox="1"/>
            <p:nvPr/>
          </p:nvSpPr>
          <p:spPr>
            <a:xfrm>
              <a:off x="208026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0" name="TextBox 359"/>
            <p:cNvSpPr txBox="1"/>
            <p:nvPr/>
          </p:nvSpPr>
          <p:spPr>
            <a:xfrm>
              <a:off x="290322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361" name="TextBox 360"/>
            <p:cNvSpPr txBox="1"/>
            <p:nvPr/>
          </p:nvSpPr>
          <p:spPr>
            <a:xfrm>
              <a:off x="37338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9" name="Group 361"/>
          <p:cNvGrpSpPr/>
          <p:nvPr/>
        </p:nvGrpSpPr>
        <p:grpSpPr>
          <a:xfrm>
            <a:off x="375074" y="9467910"/>
            <a:ext cx="4152900" cy="584775"/>
            <a:chOff x="495300" y="1699350"/>
            <a:chExt cx="4152900" cy="584775"/>
          </a:xfrm>
        </p:grpSpPr>
        <p:sp>
          <p:nvSpPr>
            <p:cNvPr id="363" name="TextBox 362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4" name="TextBox 363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6" name="TextBox 365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67" name="TextBox 36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50" name="Group 367"/>
          <p:cNvGrpSpPr/>
          <p:nvPr/>
        </p:nvGrpSpPr>
        <p:grpSpPr>
          <a:xfrm>
            <a:off x="359834" y="9947970"/>
            <a:ext cx="4152900" cy="584775"/>
            <a:chOff x="495300" y="1699350"/>
            <a:chExt cx="4152900" cy="584775"/>
          </a:xfrm>
        </p:grpSpPr>
        <p:sp>
          <p:nvSpPr>
            <p:cNvPr id="369" name="TextBox 368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0" name="TextBox 369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1" name="TextBox 370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2" name="TextBox 371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3" name="TextBox 372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51" name="Group 373"/>
          <p:cNvGrpSpPr/>
          <p:nvPr/>
        </p:nvGrpSpPr>
        <p:grpSpPr>
          <a:xfrm>
            <a:off x="359834" y="10420410"/>
            <a:ext cx="4152900" cy="584775"/>
            <a:chOff x="495300" y="1699350"/>
            <a:chExt cx="4152900" cy="584775"/>
          </a:xfrm>
        </p:grpSpPr>
        <p:sp>
          <p:nvSpPr>
            <p:cNvPr id="375" name="TextBox 374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6" name="TextBox 375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7" name="TextBox 37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8" name="TextBox 377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79" name="TextBox 378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52" name="Group 379"/>
          <p:cNvGrpSpPr/>
          <p:nvPr/>
        </p:nvGrpSpPr>
        <p:grpSpPr>
          <a:xfrm>
            <a:off x="225008" y="10884849"/>
            <a:ext cx="4287726" cy="602361"/>
            <a:chOff x="360474" y="1681764"/>
            <a:chExt cx="4287726" cy="602361"/>
          </a:xfrm>
        </p:grpSpPr>
        <p:sp>
          <p:nvSpPr>
            <p:cNvPr id="381" name="TextBox 380"/>
            <p:cNvSpPr txBox="1"/>
            <p:nvPr/>
          </p:nvSpPr>
          <p:spPr>
            <a:xfrm>
              <a:off x="360474" y="1681764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2" name="TextBox 381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3" name="TextBox 382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4" name="TextBox 383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5" name="TextBox 384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53" name="Group 385"/>
          <p:cNvGrpSpPr/>
          <p:nvPr/>
        </p:nvGrpSpPr>
        <p:grpSpPr>
          <a:xfrm>
            <a:off x="359834" y="11397735"/>
            <a:ext cx="4152900" cy="584775"/>
            <a:chOff x="495300" y="1699350"/>
            <a:chExt cx="4152900" cy="584775"/>
          </a:xfrm>
        </p:grpSpPr>
        <p:sp>
          <p:nvSpPr>
            <p:cNvPr id="387" name="TextBox 386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8" name="TextBox 387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89" name="TextBox 38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0" name="TextBox 389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1" name="TextBox 390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392" name="Rectangle 391"/>
          <p:cNvSpPr/>
          <p:nvPr/>
        </p:nvSpPr>
        <p:spPr>
          <a:xfrm>
            <a:off x="321734" y="8186470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ನವೆಂಬರ್</a:t>
            </a:r>
            <a:endParaRPr lang="en-US" sz="2000" b="1" dirty="0"/>
          </a:p>
        </p:txBody>
      </p:sp>
      <p:graphicFrame>
        <p:nvGraphicFramePr>
          <p:cNvPr id="393" name="Table 392"/>
          <p:cNvGraphicFramePr>
            <a:graphicFrameLocks noGrp="1"/>
          </p:cNvGraphicFramePr>
          <p:nvPr/>
        </p:nvGraphicFramePr>
        <p:xfrm>
          <a:off x="4969934" y="8557380"/>
          <a:ext cx="4114800" cy="3352797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54" name="Group 393"/>
          <p:cNvGrpSpPr/>
          <p:nvPr/>
        </p:nvGrpSpPr>
        <p:grpSpPr>
          <a:xfrm>
            <a:off x="4969934" y="8511660"/>
            <a:ext cx="4114800" cy="584775"/>
            <a:chOff x="457200" y="1021080"/>
            <a:chExt cx="4114800" cy="584775"/>
          </a:xfrm>
        </p:grpSpPr>
        <p:sp>
          <p:nvSpPr>
            <p:cNvPr id="395" name="TextBox 394"/>
            <p:cNvSpPr txBox="1"/>
            <p:nvPr/>
          </p:nvSpPr>
          <p:spPr>
            <a:xfrm>
              <a:off x="4572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6" name="TextBox 395"/>
            <p:cNvSpPr txBox="1"/>
            <p:nvPr/>
          </p:nvSpPr>
          <p:spPr>
            <a:xfrm>
              <a:off x="12954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7" name="TextBox 396"/>
            <p:cNvSpPr txBox="1"/>
            <p:nvPr/>
          </p:nvSpPr>
          <p:spPr>
            <a:xfrm>
              <a:off x="208026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8" name="TextBox 397"/>
            <p:cNvSpPr txBox="1"/>
            <p:nvPr/>
          </p:nvSpPr>
          <p:spPr>
            <a:xfrm>
              <a:off x="290322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399" name="TextBox 398"/>
            <p:cNvSpPr txBox="1"/>
            <p:nvPr/>
          </p:nvSpPr>
          <p:spPr>
            <a:xfrm>
              <a:off x="3733800" y="102108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55" name="Group 399"/>
          <p:cNvGrpSpPr/>
          <p:nvPr/>
        </p:nvGrpSpPr>
        <p:grpSpPr>
          <a:xfrm>
            <a:off x="4969934" y="9001305"/>
            <a:ext cx="4114800" cy="584775"/>
            <a:chOff x="457200" y="1402259"/>
            <a:chExt cx="4114800" cy="584775"/>
          </a:xfrm>
        </p:grpSpPr>
        <p:sp>
          <p:nvSpPr>
            <p:cNvPr id="401" name="TextBox 400"/>
            <p:cNvSpPr txBox="1"/>
            <p:nvPr/>
          </p:nvSpPr>
          <p:spPr>
            <a:xfrm>
              <a:off x="4572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02" name="TextBox 401"/>
            <p:cNvSpPr txBox="1"/>
            <p:nvPr/>
          </p:nvSpPr>
          <p:spPr>
            <a:xfrm>
              <a:off x="12954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03" name="TextBox 402"/>
            <p:cNvSpPr txBox="1"/>
            <p:nvPr/>
          </p:nvSpPr>
          <p:spPr>
            <a:xfrm>
              <a:off x="208026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04" name="TextBox 403"/>
            <p:cNvSpPr txBox="1"/>
            <p:nvPr/>
          </p:nvSpPr>
          <p:spPr>
            <a:xfrm>
              <a:off x="290322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latin typeface="Arial Black" pitchFamily="34" charset="0"/>
                  <a:cs typeface="Arial" pitchFamily="34" charset="0"/>
                </a:rPr>
                <a:t>9</a:t>
              </a:r>
            </a:p>
          </p:txBody>
        </p:sp>
        <p:sp>
          <p:nvSpPr>
            <p:cNvPr id="405" name="TextBox 404"/>
            <p:cNvSpPr txBox="1"/>
            <p:nvPr/>
          </p:nvSpPr>
          <p:spPr>
            <a:xfrm>
              <a:off x="3733800" y="1402259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56" name="Group 405"/>
          <p:cNvGrpSpPr/>
          <p:nvPr/>
        </p:nvGrpSpPr>
        <p:grpSpPr>
          <a:xfrm>
            <a:off x="4947074" y="9471780"/>
            <a:ext cx="4152900" cy="584775"/>
            <a:chOff x="495300" y="1699350"/>
            <a:chExt cx="4152900" cy="584775"/>
          </a:xfrm>
        </p:grpSpPr>
        <p:sp>
          <p:nvSpPr>
            <p:cNvPr id="407" name="TextBox 406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08" name="TextBox 407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09" name="TextBox 408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0" name="TextBox 409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1" name="TextBox 410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62" name="Group 411"/>
          <p:cNvGrpSpPr/>
          <p:nvPr/>
        </p:nvGrpSpPr>
        <p:grpSpPr>
          <a:xfrm>
            <a:off x="4931834" y="9951840"/>
            <a:ext cx="4152900" cy="584775"/>
            <a:chOff x="495300" y="1699350"/>
            <a:chExt cx="4152900" cy="584775"/>
          </a:xfrm>
        </p:grpSpPr>
        <p:sp>
          <p:nvSpPr>
            <p:cNvPr id="413" name="TextBox 412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4" name="TextBox 413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5" name="TextBox 414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6" name="TextBox 415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19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17" name="TextBox 416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68" name="Group 417"/>
          <p:cNvGrpSpPr/>
          <p:nvPr/>
        </p:nvGrpSpPr>
        <p:grpSpPr>
          <a:xfrm>
            <a:off x="4785700" y="10393508"/>
            <a:ext cx="4299034" cy="615547"/>
            <a:chOff x="349166" y="1668578"/>
            <a:chExt cx="4299034" cy="615547"/>
          </a:xfrm>
        </p:grpSpPr>
        <p:sp>
          <p:nvSpPr>
            <p:cNvPr id="419" name="TextBox 418"/>
            <p:cNvSpPr txBox="1"/>
            <p:nvPr/>
          </p:nvSpPr>
          <p:spPr>
            <a:xfrm>
              <a:off x="349166" y="1668578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21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0" name="TextBox 419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22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1" name="TextBox 420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23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2" name="TextBox 421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24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3" name="TextBox 422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25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74" name="Group 423"/>
          <p:cNvGrpSpPr/>
          <p:nvPr/>
        </p:nvGrpSpPr>
        <p:grpSpPr>
          <a:xfrm>
            <a:off x="4931834" y="10906305"/>
            <a:ext cx="4152900" cy="584775"/>
            <a:chOff x="495300" y="1699350"/>
            <a:chExt cx="4152900" cy="584775"/>
          </a:xfrm>
        </p:grpSpPr>
        <p:sp>
          <p:nvSpPr>
            <p:cNvPr id="425" name="TextBox 424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26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6" name="TextBox 425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27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7" name="TextBox 426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28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8" name="TextBox 427"/>
            <p:cNvSpPr txBox="1"/>
            <p:nvPr/>
          </p:nvSpPr>
          <p:spPr>
            <a:xfrm>
              <a:off x="2843616" y="1699350"/>
              <a:ext cx="838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Arial Black" pitchFamily="34" charset="0"/>
                  <a:cs typeface="Arial" pitchFamily="34" charset="0"/>
                </a:rPr>
                <a:t>29</a:t>
              </a:r>
              <a:endParaRPr lang="en-US" sz="20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29" name="TextBox 428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30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80" name="Group 429"/>
          <p:cNvGrpSpPr/>
          <p:nvPr/>
        </p:nvGrpSpPr>
        <p:grpSpPr>
          <a:xfrm>
            <a:off x="4931834" y="11401605"/>
            <a:ext cx="4152900" cy="584775"/>
            <a:chOff x="495300" y="1699350"/>
            <a:chExt cx="4152900" cy="584775"/>
          </a:xfrm>
        </p:grpSpPr>
        <p:sp>
          <p:nvSpPr>
            <p:cNvPr id="431" name="TextBox 430"/>
            <p:cNvSpPr txBox="1"/>
            <p:nvPr/>
          </p:nvSpPr>
          <p:spPr>
            <a:xfrm>
              <a:off x="4953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Arial Black" pitchFamily="34" charset="0"/>
                  <a:cs typeface="Arial" pitchFamily="34" charset="0"/>
                </a:rPr>
                <a:t>31</a:t>
              </a:r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32" name="TextBox 431"/>
            <p:cNvSpPr txBox="1"/>
            <p:nvPr/>
          </p:nvSpPr>
          <p:spPr>
            <a:xfrm>
              <a:off x="13182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33" name="TextBox 432"/>
            <p:cNvSpPr txBox="1"/>
            <p:nvPr/>
          </p:nvSpPr>
          <p:spPr>
            <a:xfrm>
              <a:off x="211836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34" name="TextBox 433"/>
            <p:cNvSpPr txBox="1"/>
            <p:nvPr/>
          </p:nvSpPr>
          <p:spPr>
            <a:xfrm>
              <a:off x="294894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435" name="TextBox 434"/>
            <p:cNvSpPr txBox="1"/>
            <p:nvPr/>
          </p:nvSpPr>
          <p:spPr>
            <a:xfrm>
              <a:off x="3810000" y="1699350"/>
              <a:ext cx="838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436" name="Rectangle 435"/>
          <p:cNvSpPr/>
          <p:nvPr/>
        </p:nvSpPr>
        <p:spPr>
          <a:xfrm>
            <a:off x="4893734" y="8173088"/>
            <a:ext cx="434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2000" b="1" dirty="0" smtClean="0"/>
              <a:t>ಡಿಸೆಂಬರ್</a:t>
            </a:r>
            <a:endParaRPr lang="en-US" sz="2000" b="1" dirty="0"/>
          </a:p>
        </p:txBody>
      </p:sp>
      <p:sp>
        <p:nvSpPr>
          <p:cNvPr id="268" name="TextBox 267"/>
          <p:cNvSpPr txBox="1"/>
          <p:nvPr/>
        </p:nvSpPr>
        <p:spPr>
          <a:xfrm>
            <a:off x="4869430" y="6471924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700" b="1" dirty="0" smtClean="0"/>
              <a:t>ಆದಿಕವಿ ಪಂಪ</a:t>
            </a:r>
          </a:p>
        </p:txBody>
      </p:sp>
      <p:pic>
        <p:nvPicPr>
          <p:cNvPr id="1028" name="Picture 4" descr="https://upload.wikimedia.org/wikipedia/kn/4/4b/%E0%B2%A4%E0%B2%BF%E0%B2%A8%E0%B2%82%E0%B2%B6%E0%B3%8D%E0%B2%B0%E0%B3%8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648" y="10958878"/>
            <a:ext cx="351043" cy="457200"/>
          </a:xfrm>
          <a:prstGeom prst="rect">
            <a:avLst/>
          </a:prstGeom>
          <a:noFill/>
        </p:spPr>
      </p:pic>
      <p:sp>
        <p:nvSpPr>
          <p:cNvPr id="270" name="TextBox 269"/>
          <p:cNvSpPr txBox="1"/>
          <p:nvPr/>
        </p:nvSpPr>
        <p:spPr>
          <a:xfrm>
            <a:off x="252048" y="11160366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600" b="1" dirty="0" smtClean="0"/>
              <a:t>ತೀ. ನಂ. ಶ್ರೀಕಂಠಯ್ಯ</a:t>
            </a:r>
          </a:p>
        </p:txBody>
      </p:sp>
      <p:sp>
        <p:nvSpPr>
          <p:cNvPr id="271" name="TextBox 270"/>
          <p:cNvSpPr txBox="1"/>
          <p:nvPr/>
        </p:nvSpPr>
        <p:spPr>
          <a:xfrm>
            <a:off x="5724242" y="64770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700" b="1" dirty="0" smtClean="0"/>
              <a:t>ವಾಲ್ಮೀಕಿ </a:t>
            </a:r>
            <a:endParaRPr lang="en-US" sz="700" b="1" dirty="0" smtClean="0"/>
          </a:p>
          <a:p>
            <a:pPr algn="ctr"/>
            <a:r>
              <a:rPr lang="kn-IN" sz="700" b="1" dirty="0" smtClean="0"/>
              <a:t>ಜಯಂತಿ</a:t>
            </a:r>
          </a:p>
        </p:txBody>
      </p:sp>
      <p:pic>
        <p:nvPicPr>
          <p:cNvPr id="1030" name="Picture 6" descr="ವಾಲ್ಮೀಕಿ ಜಯಂತಿ 2022: ಮಹಾನ್‌ ಋಷಿ ವಾಲ್ಮೀಕಿ ಅವರ ಕೋಟ್ಸ್‌, ಶುಭಾಶಯಗಳು | Happy Valmiki  Jayanti 2022: Wishes, Messages, Quotes, Images, Facebook &amp; Whatsapp status  in kannada - Kannada BoldSky"/>
          <p:cNvPicPr>
            <a:picLocks noChangeAspect="1" noChangeArrowheads="1"/>
          </p:cNvPicPr>
          <p:nvPr/>
        </p:nvPicPr>
        <p:blipFill>
          <a:blip r:embed="rId4" cstate="print"/>
          <a:srcRect r="52540" b="21196"/>
          <a:stretch>
            <a:fillRect/>
          </a:stretch>
        </p:blipFill>
        <p:spPr bwMode="auto">
          <a:xfrm>
            <a:off x="6303660" y="6265850"/>
            <a:ext cx="381000" cy="474573"/>
          </a:xfrm>
          <a:prstGeom prst="rect">
            <a:avLst/>
          </a:prstGeom>
          <a:noFill/>
        </p:spPr>
      </p:pic>
      <p:pic>
        <p:nvPicPr>
          <p:cNvPr id="81" name="Picture 2" descr="ತ್ರಿವೇಣಿ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9800" y="4826000"/>
            <a:ext cx="334166" cy="457200"/>
          </a:xfrm>
          <a:prstGeom prst="rect">
            <a:avLst/>
          </a:prstGeom>
          <a:noFill/>
        </p:spPr>
      </p:pic>
      <p:sp>
        <p:nvSpPr>
          <p:cNvPr id="274" name="TextBox 273"/>
          <p:cNvSpPr txBox="1"/>
          <p:nvPr/>
        </p:nvSpPr>
        <p:spPr>
          <a:xfrm>
            <a:off x="371994" y="50292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700" b="1" dirty="0" smtClean="0"/>
              <a:t>ಅನಸೂಯಾ ಶಂಕರ್</a:t>
            </a:r>
          </a:p>
        </p:txBody>
      </p:sp>
      <p:sp>
        <p:nvSpPr>
          <p:cNvPr id="276" name="TextBox 275"/>
          <p:cNvSpPr txBox="1"/>
          <p:nvPr/>
        </p:nvSpPr>
        <p:spPr>
          <a:xfrm>
            <a:off x="387916" y="5426406"/>
            <a:ext cx="864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700" b="1" dirty="0" smtClean="0"/>
              <a:t>ಎಂಎಸ್ ಅನಂತಪದ್ಮನಾಭ ರಾವ್ </a:t>
            </a:r>
          </a:p>
        </p:txBody>
      </p:sp>
      <p:pic>
        <p:nvPicPr>
          <p:cNvPr id="277" name="Picture 32" descr="https://upload.wikimedia.org/wikipedia/en/7/7c/Poet_Lakshminarayan_Bhatta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01000" y="7228722"/>
            <a:ext cx="332510" cy="457200"/>
          </a:xfrm>
          <a:prstGeom prst="rect">
            <a:avLst/>
          </a:prstGeom>
          <a:noFill/>
        </p:spPr>
      </p:pic>
      <p:sp>
        <p:nvSpPr>
          <p:cNvPr id="278" name="TextBox 277"/>
          <p:cNvSpPr txBox="1"/>
          <p:nvPr/>
        </p:nvSpPr>
        <p:spPr>
          <a:xfrm>
            <a:off x="7445630" y="7364285"/>
            <a:ext cx="649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600" b="1" dirty="0" smtClean="0"/>
              <a:t>ಎನ್.ಎಸ್.</a:t>
            </a:r>
            <a:r>
              <a:rPr lang="en-US" sz="600" b="1" dirty="0" smtClean="0"/>
              <a:t> </a:t>
            </a:r>
            <a:r>
              <a:rPr lang="kn-IN" sz="600" b="1" dirty="0" smtClean="0"/>
              <a:t>ಲಕ್ಷ್ಮೀನಾರಾಯಣ ಭಟ್ಟ</a:t>
            </a:r>
          </a:p>
        </p:txBody>
      </p:sp>
      <p:pic>
        <p:nvPicPr>
          <p:cNvPr id="83" name="Picture 2" descr="https://upload.wikimedia.org/wikipedia/commons/thumb/b/be/Kuvempu.jpg/200px-Kuvempu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94676" y="10954512"/>
            <a:ext cx="367172" cy="475488"/>
          </a:xfrm>
          <a:prstGeom prst="rect">
            <a:avLst/>
          </a:prstGeom>
          <a:noFill/>
        </p:spPr>
      </p:pic>
      <p:sp>
        <p:nvSpPr>
          <p:cNvPr id="279" name="TextBox 278"/>
          <p:cNvSpPr txBox="1"/>
          <p:nvPr/>
        </p:nvSpPr>
        <p:spPr>
          <a:xfrm>
            <a:off x="4928822" y="10628436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600" b="1" dirty="0" smtClean="0"/>
              <a:t>ಯು.ಆರ್</a:t>
            </a:r>
            <a:r>
              <a:rPr lang="en-US" sz="600" b="1" dirty="0" smtClean="0"/>
              <a:t> </a:t>
            </a:r>
            <a:r>
              <a:rPr lang="kn-IN" sz="600" b="1" dirty="0" smtClean="0"/>
              <a:t>ಅನಂತಮೂರ್ತಿ</a:t>
            </a:r>
          </a:p>
        </p:txBody>
      </p:sp>
      <p:pic>
        <p:nvPicPr>
          <p:cNvPr id="286" name="Picture 285" descr="https://upload.wikimedia.org/wikipedia/kn/7/70/Karanth.jpg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807595" y="5297833"/>
            <a:ext cx="344916" cy="4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" name="TextBox 286"/>
          <p:cNvSpPr txBox="1"/>
          <p:nvPr/>
        </p:nvSpPr>
        <p:spPr>
          <a:xfrm>
            <a:off x="8212396" y="550747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700" b="1" dirty="0" smtClean="0"/>
              <a:t>ಶಿವರಾಮ ಕಾರಂತ</a:t>
            </a:r>
          </a:p>
        </p:txBody>
      </p:sp>
      <p:pic>
        <p:nvPicPr>
          <p:cNvPr id="84" name="Picture 4" descr="https://upload.wikimedia.org/wikipedia/kn/9/9c/Gokak.jpg"/>
          <p:cNvPicPr>
            <a:picLocks noChangeAspect="1" noChangeArrowheads="1"/>
          </p:cNvPicPr>
          <p:nvPr/>
        </p:nvPicPr>
        <p:blipFill>
          <a:blip r:embed="rId9" cstate="print"/>
          <a:srcRect r="18690" b="586"/>
          <a:stretch>
            <a:fillRect/>
          </a:stretch>
        </p:blipFill>
        <p:spPr bwMode="auto">
          <a:xfrm>
            <a:off x="7950203" y="1557212"/>
            <a:ext cx="366435" cy="468000"/>
          </a:xfrm>
          <a:prstGeom prst="rect">
            <a:avLst/>
          </a:prstGeom>
          <a:noFill/>
        </p:spPr>
      </p:pic>
      <p:sp>
        <p:nvSpPr>
          <p:cNvPr id="289" name="TextBox 288"/>
          <p:cNvSpPr txBox="1"/>
          <p:nvPr/>
        </p:nvSpPr>
        <p:spPr>
          <a:xfrm>
            <a:off x="7399083" y="1679379"/>
            <a:ext cx="645347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650" b="1" dirty="0" smtClean="0"/>
              <a:t>ವಿನಾಯಕ </a:t>
            </a:r>
            <a:endParaRPr lang="en-US" sz="650" b="1" dirty="0" smtClean="0"/>
          </a:p>
          <a:p>
            <a:pPr algn="ctr"/>
            <a:r>
              <a:rPr lang="kn-IN" sz="650" b="1" dirty="0" smtClean="0"/>
              <a:t>ಕೃಷ್ಣ ಗೋಕಾಕ್</a:t>
            </a:r>
          </a:p>
        </p:txBody>
      </p:sp>
      <p:pic>
        <p:nvPicPr>
          <p:cNvPr id="85" name="Picture 6" descr="https://upload.wikimedia.org/wikipedia/commons/thumb/e/ef/U_R_Ananthamurthy_Z1.JPG/220px-U_R_Ananthamurthy_Z1.JPG"/>
          <p:cNvPicPr>
            <a:picLocks noChangeAspect="1" noChangeArrowheads="1"/>
          </p:cNvPicPr>
          <p:nvPr/>
        </p:nvPicPr>
        <p:blipFill>
          <a:blip r:embed="rId10"/>
          <a:srcRect l="18182" t="4848" r="49091" b="41818"/>
          <a:stretch>
            <a:fillRect/>
          </a:stretch>
        </p:blipFill>
        <p:spPr bwMode="auto">
          <a:xfrm>
            <a:off x="5411781" y="10470671"/>
            <a:ext cx="378373" cy="457199"/>
          </a:xfrm>
          <a:prstGeom prst="rect">
            <a:avLst/>
          </a:prstGeom>
          <a:noFill/>
        </p:spPr>
      </p:pic>
      <p:sp>
        <p:nvSpPr>
          <p:cNvPr id="291" name="TextBox 290"/>
          <p:cNvSpPr txBox="1"/>
          <p:nvPr/>
        </p:nvSpPr>
        <p:spPr>
          <a:xfrm>
            <a:off x="7315200" y="11201400"/>
            <a:ext cx="762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600" b="1" dirty="0" smtClean="0"/>
              <a:t>ಕುವೆಂಪು</a:t>
            </a:r>
          </a:p>
        </p:txBody>
      </p:sp>
      <p:sp>
        <p:nvSpPr>
          <p:cNvPr id="293" name="Round Single Corner Rectangle 292"/>
          <p:cNvSpPr/>
          <p:nvPr/>
        </p:nvSpPr>
        <p:spPr>
          <a:xfrm flipV="1">
            <a:off x="1288576" y="3948752"/>
            <a:ext cx="3276600" cy="457200"/>
          </a:xfrm>
          <a:prstGeom prst="round1Rect">
            <a:avLst>
              <a:gd name="adj" fmla="val 50000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TextBox 295"/>
          <p:cNvSpPr txBox="1"/>
          <p:nvPr/>
        </p:nvSpPr>
        <p:spPr>
          <a:xfrm>
            <a:off x="1295400" y="3962400"/>
            <a:ext cx="3276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ಗುರು ಪೂರ್ಣಿಮೆ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,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ಚಂದ್ರಶೇಖರ್ ಆಜಾದ್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(23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ಜುಲೈ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).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ಬಾಲಗಂಗಾಧರ ತಿಲಕ್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(23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ಜುಲೈ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),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ಮೊಹರಂ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,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ರಥ ಯಾತ್ರೆ</a:t>
            </a:r>
            <a:endParaRPr lang="en-US" sz="900" b="1" dirty="0" smtClean="0">
              <a:solidFill>
                <a:schemeClr val="bg1"/>
              </a:solidFill>
              <a:latin typeface="Noto Sans Kannada" pitchFamily="2" charset="0"/>
              <a:cs typeface="Noto Sans Kannada" pitchFamily="2" charset="0"/>
            </a:endParaRPr>
          </a:p>
          <a:p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ಮಂಗಲ್ ಪಾಂಡೆ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(19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ಜುಲೈ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)</a:t>
            </a:r>
          </a:p>
        </p:txBody>
      </p:sp>
      <p:sp>
        <p:nvSpPr>
          <p:cNvPr id="299" name="TextBox 298"/>
          <p:cNvSpPr txBox="1"/>
          <p:nvPr/>
        </p:nvSpPr>
        <p:spPr>
          <a:xfrm>
            <a:off x="6530490" y="6951784"/>
            <a:ext cx="649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600" b="1" dirty="0" smtClean="0"/>
              <a:t>ಕಿತ್ತೂರು ಚೆನ್ನಮ್ಮ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1" cstate="print"/>
          <a:srcRect r="3832" b="11111"/>
          <a:stretch>
            <a:fillRect/>
          </a:stretch>
        </p:blipFill>
        <p:spPr bwMode="auto">
          <a:xfrm>
            <a:off x="8809890" y="2035906"/>
            <a:ext cx="34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1" name="TextBox 300"/>
          <p:cNvSpPr txBox="1"/>
          <p:nvPr/>
        </p:nvSpPr>
        <p:spPr>
          <a:xfrm>
            <a:off x="8278450" y="2243018"/>
            <a:ext cx="64534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650" b="1" dirty="0" smtClean="0"/>
              <a:t>ಸಂಗೊಳ್ಳಿ ರಾಯಣ್ಣ</a:t>
            </a:r>
          </a:p>
        </p:txBody>
      </p:sp>
      <p:sp>
        <p:nvSpPr>
          <p:cNvPr id="302" name="Round Single Corner Rectangle 301"/>
          <p:cNvSpPr/>
          <p:nvPr/>
        </p:nvSpPr>
        <p:spPr>
          <a:xfrm flipV="1">
            <a:off x="5853036" y="3948752"/>
            <a:ext cx="3312000" cy="457200"/>
          </a:xfrm>
          <a:prstGeom prst="round1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TextBox 302"/>
          <p:cNvSpPr txBox="1"/>
          <p:nvPr/>
        </p:nvSpPr>
        <p:spPr>
          <a:xfrm>
            <a:off x="5867400" y="3930596"/>
            <a:ext cx="3276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ಭಾರತದ ಸ್ವಾತಂತ್ರ್ಯ ದಿನಾಚರಣೆ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(15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ಆಗಸ್ಟ್ 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),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ವರಮಹಾಲಕ್ಷ್ಮಿ </a:t>
            </a:r>
            <a:endParaRPr lang="en-US" sz="900" b="1" dirty="0" smtClean="0">
              <a:solidFill>
                <a:schemeClr val="bg1"/>
              </a:solidFill>
              <a:latin typeface="Noto Sans Kannada" pitchFamily="2" charset="0"/>
              <a:cs typeface="Noto Sans Kannada" pitchFamily="2" charset="0"/>
            </a:endParaRPr>
          </a:p>
          <a:p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ವ್ರತ, ಶ್ರೀ ಕೃಷ್ಣ ಜನ್ಮಾಷ್ಟಮಿ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,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ಪಿಂಗಲಿ ವೆಂಕಯ್ಯ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(2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ಆಗಸ್ಟ್ 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),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ಶ್ರೀ ಅರಬಿಂದೋ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(15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ಆಗಸ್ಟ್ 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),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ಶಿವರಾಮ ರಾಜಗುರು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(24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ಆಗಸ್ಟ್ 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)</a:t>
            </a:r>
            <a:endParaRPr lang="kn-IN" sz="900" b="1" dirty="0" smtClean="0">
              <a:solidFill>
                <a:schemeClr val="bg1"/>
              </a:solidFill>
              <a:latin typeface="Noto Sans Kannada" pitchFamily="2" charset="0"/>
              <a:cs typeface="Noto Sans Kannada" pitchFamily="2" charset="0"/>
            </a:endParaRPr>
          </a:p>
        </p:txBody>
      </p:sp>
      <p:sp>
        <p:nvSpPr>
          <p:cNvPr id="304" name="Round Single Corner Rectangle 303"/>
          <p:cNvSpPr/>
          <p:nvPr/>
        </p:nvSpPr>
        <p:spPr>
          <a:xfrm flipV="1">
            <a:off x="5848532" y="7700568"/>
            <a:ext cx="3312000" cy="457200"/>
          </a:xfrm>
          <a:prstGeom prst="round1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TextBox 304"/>
          <p:cNvSpPr txBox="1"/>
          <p:nvPr/>
        </p:nvSpPr>
        <p:spPr>
          <a:xfrm>
            <a:off x="5815190" y="7706265"/>
            <a:ext cx="35859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ಮಹಾತ್ಮ ಗಾಂಧಿ ಜಯಂತಿ, ಲಾಲ್ ಬಹದ್ದೂರ್ ಶಾಸ್ತ್ರಿ (2 ಅಕ್ಟೋಬರ್), ಶ್ಯಾಂಜಿ ಕೃಷ್ಣ ವರ್ಮಾ (4), ದುರ್ಗಾ ಭಗವತಿ ಚರಣ್ ವೋಹ್ರಾ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(8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),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ಜಯಪ್ರಕಾಶ ನಾರಾಯಣ (11),  ಜತೀಂದ್ರ ನಾಥ್ ದಾಸ್ (27)</a:t>
            </a:r>
          </a:p>
        </p:txBody>
      </p:sp>
      <p:sp>
        <p:nvSpPr>
          <p:cNvPr id="306" name="Round Single Corner Rectangle 305"/>
          <p:cNvSpPr/>
          <p:nvPr/>
        </p:nvSpPr>
        <p:spPr>
          <a:xfrm flipV="1">
            <a:off x="5791201" y="11425293"/>
            <a:ext cx="3285682" cy="457200"/>
          </a:xfrm>
          <a:prstGeom prst="round1Rect">
            <a:avLst>
              <a:gd name="adj" fmla="val 5000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TextBox 306"/>
          <p:cNvSpPr txBox="1"/>
          <p:nvPr/>
        </p:nvSpPr>
        <p:spPr>
          <a:xfrm>
            <a:off x="5787034" y="11444289"/>
            <a:ext cx="3289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ಶಹೀದ್ ಯುದ್ಧ ಸಿಂಗ್ (26 ಡಿಸೆಂಬರ್) , ಖುದಿರಾಮ್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ಬೋಸ್, </a:t>
            </a:r>
            <a:endParaRPr lang="en-US" sz="900" b="1" dirty="0" smtClean="0">
              <a:solidFill>
                <a:schemeClr val="bg1"/>
              </a:solidFill>
              <a:latin typeface="Noto Sans Kannada" pitchFamily="2" charset="0"/>
              <a:cs typeface="Noto Sans Kannada" pitchFamily="2" charset="0"/>
            </a:endParaRPr>
          </a:p>
          <a:p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ರಾಜೇಂದ್ರ ಪ್ರಸಾದ್ (3), ಕ್ರಿಸ್ಮಸ್ (25), ನ್ಯೂ ಇಯರ್ (31)</a:t>
            </a:r>
          </a:p>
        </p:txBody>
      </p:sp>
      <p:grpSp>
        <p:nvGrpSpPr>
          <p:cNvPr id="311" name="Group 310"/>
          <p:cNvGrpSpPr/>
          <p:nvPr/>
        </p:nvGrpSpPr>
        <p:grpSpPr>
          <a:xfrm>
            <a:off x="397044" y="11432674"/>
            <a:ext cx="4086000" cy="460170"/>
            <a:chOff x="381000" y="11427030"/>
            <a:chExt cx="4097307" cy="460170"/>
          </a:xfrm>
          <a:solidFill>
            <a:srgbClr val="002060"/>
          </a:solidFill>
        </p:grpSpPr>
        <p:sp>
          <p:nvSpPr>
            <p:cNvPr id="308" name="Round Single Corner Rectangle 307"/>
            <p:cNvSpPr/>
            <p:nvPr/>
          </p:nvSpPr>
          <p:spPr>
            <a:xfrm flipV="1">
              <a:off x="1192625" y="11427030"/>
              <a:ext cx="3285682" cy="457200"/>
            </a:xfrm>
            <a:prstGeom prst="round1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Round Single Corner Rectangle 309"/>
            <p:cNvSpPr/>
            <p:nvPr/>
          </p:nvSpPr>
          <p:spPr>
            <a:xfrm flipH="1" flipV="1">
              <a:off x="381000" y="11430000"/>
              <a:ext cx="838200" cy="457200"/>
            </a:xfrm>
            <a:prstGeom prst="round1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9" name="TextBox 308"/>
          <p:cNvSpPr txBox="1"/>
          <p:nvPr/>
        </p:nvSpPr>
        <p:spPr>
          <a:xfrm>
            <a:off x="457200" y="11429982"/>
            <a:ext cx="40078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ವಾಸುದೇವ್ ಬಲವಂತ ಫಡಕೆ (4 ನವೆಂಬರ್),  ಬಿಪಿನ್ ಚಂದ್ರ ಪಾಲ್ (7), ಅಬುಲ್ ಕಲಾಂ ಆಜಾದ್ (11), ಜವಾಹರಲಾಲ್ ನೆಹರು, ಸಿಂಧುಯು ಸಂಕ್ಪಾ (14), ಬಿರ್ಸಾ ಮುಂಡಾ (15), ಬತುಕೇಶ್ವರ ದತ್ತಾ (18),  ರಾಣಿ ಲಕ್ಷ್ಮೀಬಾಯಿ (19)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,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ಭಾಯಿ ದುಜ್</a:t>
            </a:r>
          </a:p>
        </p:txBody>
      </p:sp>
      <p:grpSp>
        <p:nvGrpSpPr>
          <p:cNvPr id="312" name="Group 311"/>
          <p:cNvGrpSpPr/>
          <p:nvPr/>
        </p:nvGrpSpPr>
        <p:grpSpPr>
          <a:xfrm>
            <a:off x="476554" y="7701748"/>
            <a:ext cx="4086000" cy="460170"/>
            <a:chOff x="381000" y="11427030"/>
            <a:chExt cx="4097307" cy="460170"/>
          </a:xfrm>
          <a:solidFill>
            <a:schemeClr val="accent6">
              <a:lumMod val="75000"/>
            </a:schemeClr>
          </a:solidFill>
        </p:grpSpPr>
        <p:sp>
          <p:nvSpPr>
            <p:cNvPr id="313" name="Round Single Corner Rectangle 312"/>
            <p:cNvSpPr/>
            <p:nvPr/>
          </p:nvSpPr>
          <p:spPr>
            <a:xfrm flipV="1">
              <a:off x="1192625" y="11427030"/>
              <a:ext cx="3285682" cy="457200"/>
            </a:xfrm>
            <a:prstGeom prst="round1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Round Single Corner Rectangle 313"/>
            <p:cNvSpPr/>
            <p:nvPr/>
          </p:nvSpPr>
          <p:spPr>
            <a:xfrm flipH="1" flipV="1">
              <a:off x="381000" y="11430000"/>
              <a:ext cx="838200" cy="457200"/>
            </a:xfrm>
            <a:prstGeom prst="round1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5" name="TextBox 314"/>
          <p:cNvSpPr txBox="1"/>
          <p:nvPr/>
        </p:nvSpPr>
        <p:spPr>
          <a:xfrm>
            <a:off x="536710" y="7701464"/>
            <a:ext cx="41114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ಗಣೇಶ ಚತುರ್ಥಿ, ಓಣಮ್‌, ಈದ್ ಮಿಲಾದ್, ದಾದಾಭಾಯಿ ನೊರೋಜಿ (4 ಸೆಪ್ಟೆಂಬರ್</a:t>
            </a:r>
            <a:r>
              <a:rPr lang="en-US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</a:t>
            </a:r>
            <a:r>
              <a:rPr lang="kn-IN" sz="900" b="1" dirty="0" smtClean="0">
                <a:solidFill>
                  <a:schemeClr val="bg1"/>
                </a:solidFill>
                <a:latin typeface="Noto Sans Kannada" pitchFamily="2" charset="0"/>
                <a:cs typeface="Noto Sans Kannada" pitchFamily="2" charset="0"/>
              </a:rPr>
              <a:t> ವಿನೋಬಾ ಭಾವೆ (11 ಸೆಪ್ಟೆಂಬರ್), ಶಹೀದ್ ಭಗತ್ ಸಿಂಗ್ (28 ಸೆಪ್ಟೆಂಬರ್), ಭೀಕಕೀ ರುಸ್ತಂ ಕಾಮ (24 ಸೆಪ್ಟೆಂಬರ್), </a:t>
            </a:r>
          </a:p>
        </p:txBody>
      </p:sp>
      <p:sp>
        <p:nvSpPr>
          <p:cNvPr id="282" name="Rounded Rectangle 281"/>
          <p:cNvSpPr/>
          <p:nvPr/>
        </p:nvSpPr>
        <p:spPr>
          <a:xfrm>
            <a:off x="457200" y="1066800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ounded Rectangle 282"/>
          <p:cNvSpPr/>
          <p:nvPr/>
        </p:nvSpPr>
        <p:spPr>
          <a:xfrm>
            <a:off x="5053644" y="1049548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Rounded Rectangle 280"/>
          <p:cNvSpPr/>
          <p:nvPr/>
        </p:nvSpPr>
        <p:spPr>
          <a:xfrm>
            <a:off x="5053644" y="4800600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ounded Rectangle 279"/>
          <p:cNvSpPr/>
          <p:nvPr/>
        </p:nvSpPr>
        <p:spPr>
          <a:xfrm>
            <a:off x="457200" y="4817852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Rounded Rectangle 283"/>
          <p:cNvSpPr/>
          <p:nvPr/>
        </p:nvSpPr>
        <p:spPr>
          <a:xfrm>
            <a:off x="381000" y="8551652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ounded Rectangle 284"/>
          <p:cNvSpPr/>
          <p:nvPr/>
        </p:nvSpPr>
        <p:spPr>
          <a:xfrm>
            <a:off x="4977444" y="8534400"/>
            <a:ext cx="4114800" cy="3352800"/>
          </a:xfrm>
          <a:prstGeom prst="roundRect">
            <a:avLst>
              <a:gd name="adj" fmla="val 7725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Rectangle 315"/>
          <p:cNvSpPr/>
          <p:nvPr/>
        </p:nvSpPr>
        <p:spPr>
          <a:xfrm rot="16200000">
            <a:off x="7396072" y="6277744"/>
            <a:ext cx="4043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900" dirty="0" smtClean="0">
                <a:latin typeface="Noto Sans Kannada" pitchFamily="2" charset="0"/>
                <a:cs typeface="Noto Sans Kannada" pitchFamily="2" charset="0"/>
              </a:rPr>
              <a:t>ಲಾಲಾ ಹರ್ ದಯಾಳ್, ಸರ್ದಾರ್ ವಲ್ಲಭಭಾಯಿ ಪಟೇಲ್ (13</a:t>
            </a:r>
            <a:r>
              <a:rPr lang="en-US" sz="900" dirty="0" smtClean="0">
                <a:latin typeface="Noto Sans Kannada" pitchFamily="2" charset="0"/>
                <a:cs typeface="Noto Sans Kannada" pitchFamily="2" charset="0"/>
              </a:rPr>
              <a:t> </a:t>
            </a:r>
            <a:r>
              <a:rPr lang="kn-IN" sz="900" dirty="0" smtClean="0">
                <a:latin typeface="Noto Sans Kannada" pitchFamily="2" charset="0"/>
                <a:cs typeface="Noto Sans Kannada" pitchFamily="2" charset="0"/>
              </a:rPr>
              <a:t>ಅಕ್ಟೋಬರ್), ಅಶ್ಫಕ್ಕುಲ್ಲಾ ಖಾನ್ (22), ಜೈದೇವ್ ಕಪೂರ್ (24),  ವೀರೇಂದ್ರನಾಥ ಚಟ್ಟೋಪಾಧ್ಯಾಯ (31)</a:t>
            </a:r>
            <a:endParaRPr lang="en-US" sz="900" dirty="0">
              <a:latin typeface="Noto Sans Kannada" pitchFamily="2" charset="0"/>
              <a:cs typeface="Noto Sans Kannada" pitchFamily="2" charset="0"/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333376" y="11922920"/>
            <a:ext cx="420528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n-IN" sz="900" dirty="0" smtClean="0">
                <a:latin typeface="Noto Sans Kannada" pitchFamily="2" charset="0"/>
                <a:cs typeface="Noto Sans Kannada" pitchFamily="2" charset="0"/>
              </a:rPr>
              <a:t>ಗೋವರ್ಧನ್ ಪೂಜೆ, ಗುರು ನಾನಕ್ ಜಯಂತಿ, ಗುರು ತೇಜ್ ಬಹದ್ದೂರ್ ಅವರ ಹುತಾತ್ಮ ದಿನ</a:t>
            </a:r>
          </a:p>
        </p:txBody>
      </p:sp>
      <p:pic>
        <p:nvPicPr>
          <p:cNvPr id="86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977060" y="2516994"/>
            <a:ext cx="34229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8" name="TextBox 317"/>
          <p:cNvSpPr txBox="1"/>
          <p:nvPr/>
        </p:nvSpPr>
        <p:spPr>
          <a:xfrm>
            <a:off x="7438872" y="2716866"/>
            <a:ext cx="64534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650" b="1" dirty="0" smtClean="0"/>
              <a:t>ಸುಧಾ ಮೂರ್ತಿ</a:t>
            </a:r>
          </a:p>
        </p:txBody>
      </p:sp>
      <p:pic>
        <p:nvPicPr>
          <p:cNvPr id="319" name="Picture 318"/>
          <p:cNvPicPr/>
          <p:nvPr/>
        </p:nvPicPr>
        <p:blipFill>
          <a:blip r:embed="rId13" cstate="print"/>
          <a:srcRect l="26235" t="1770" r="30510" b="52266"/>
          <a:stretch>
            <a:fillRect/>
          </a:stretch>
        </p:blipFill>
        <p:spPr bwMode="auto">
          <a:xfrm>
            <a:off x="7096176" y="7210272"/>
            <a:ext cx="408200" cy="4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0" name="TextBox 319"/>
          <p:cNvSpPr txBox="1"/>
          <p:nvPr/>
        </p:nvSpPr>
        <p:spPr>
          <a:xfrm>
            <a:off x="6571944" y="7431690"/>
            <a:ext cx="649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n-IN" sz="600" b="1" dirty="0" smtClean="0"/>
              <a:t>ಕಮಲಾ ಹಂಪನಾ</a:t>
            </a:r>
          </a:p>
        </p:txBody>
      </p:sp>
      <p:pic>
        <p:nvPicPr>
          <p:cNvPr id="298" name="Picture 297" descr="Journeys across Karnataka: Kittur Rani Chennamma"/>
          <p:cNvPicPr/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16994" y="6731245"/>
            <a:ext cx="485774" cy="493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829</Words>
  <Application>Microsoft Office PowerPoint</Application>
  <PresentationFormat>A3 Paper (297x420 mm)</PresentationFormat>
  <Paragraphs>456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Noto Sans Kannada</vt:lpstr>
      <vt:lpstr>Tunga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 R Siva Kiran</dc:creator>
  <cp:lastModifiedBy>admin</cp:lastModifiedBy>
  <cp:revision>92</cp:revision>
  <dcterms:created xsi:type="dcterms:W3CDTF">2024-06-23T05:13:29Z</dcterms:created>
  <dcterms:modified xsi:type="dcterms:W3CDTF">2024-10-07T05:10:05Z</dcterms:modified>
</cp:coreProperties>
</file>